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6"/>
  </p:notesMasterIdLst>
  <p:handoutMasterIdLst>
    <p:handoutMasterId r:id="rId6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11" d="100"/>
          <a:sy n="111" d="100"/>
        </p:scale>
        <p:origin x="77" y="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04635-B554-41F1-B358-912B6008E56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6E32669-6413-4921-A951-FB8AFFF04929}">
      <dgm:prSet/>
      <dgm:spPr/>
      <dgm:t>
        <a:bodyPr/>
        <a:lstStyle/>
        <a:p>
          <a:pPr rtl="0"/>
          <a:r>
            <a:rPr lang="en-US" b="1" dirty="0" smtClean="0"/>
            <a:t>Efficient use of distributed team</a:t>
          </a:r>
          <a:endParaRPr lang="en-US" dirty="0"/>
        </a:p>
      </dgm:t>
    </dgm:pt>
    <dgm:pt modelId="{C5B5C80F-D137-42E5-A68A-838402002830}" type="parTrans" cxnId="{C1FC998E-3FB1-407B-A6EA-79EE69D13B13}">
      <dgm:prSet/>
      <dgm:spPr/>
      <dgm:t>
        <a:bodyPr/>
        <a:lstStyle/>
        <a:p>
          <a:endParaRPr lang="en-US"/>
        </a:p>
      </dgm:t>
    </dgm:pt>
    <dgm:pt modelId="{23DBABBF-9D3D-47B5-AC56-23B930FDD3E9}" type="sibTrans" cxnId="{C1FC998E-3FB1-407B-A6EA-79EE69D13B13}">
      <dgm:prSet/>
      <dgm:spPr/>
      <dgm:t>
        <a:bodyPr/>
        <a:lstStyle/>
        <a:p>
          <a:endParaRPr lang="en-US"/>
        </a:p>
      </dgm:t>
    </dgm:pt>
    <dgm:pt modelId="{0E99B438-05D7-4A14-9C8B-88526BC8389E}">
      <dgm:prSet/>
      <dgm:spPr/>
      <dgm:t>
        <a:bodyPr/>
        <a:lstStyle/>
        <a:p>
          <a:pPr rtl="0"/>
          <a:r>
            <a:rPr lang="en-US" dirty="0" smtClean="0"/>
            <a:t>Each member focuses on strengths</a:t>
          </a:r>
          <a:endParaRPr lang="en-US" dirty="0"/>
        </a:p>
      </dgm:t>
    </dgm:pt>
    <dgm:pt modelId="{60711F43-115E-40E1-A1AE-589E12C82CC4}" type="parTrans" cxnId="{B993E2A0-3078-4215-A6A8-3C9C9207AA5D}">
      <dgm:prSet/>
      <dgm:spPr/>
      <dgm:t>
        <a:bodyPr/>
        <a:lstStyle/>
        <a:p>
          <a:endParaRPr lang="en-US"/>
        </a:p>
      </dgm:t>
    </dgm:pt>
    <dgm:pt modelId="{BFA8BF27-F7F5-456A-A23B-033B4DA37DDA}" type="sibTrans" cxnId="{B993E2A0-3078-4215-A6A8-3C9C9207AA5D}">
      <dgm:prSet/>
      <dgm:spPr/>
      <dgm:t>
        <a:bodyPr/>
        <a:lstStyle/>
        <a:p>
          <a:endParaRPr lang="en-US"/>
        </a:p>
      </dgm:t>
    </dgm:pt>
    <dgm:pt modelId="{58D516C1-CD06-4188-8F4E-A1CB74CB2EF2}">
      <dgm:prSet/>
      <dgm:spPr/>
      <dgm:t>
        <a:bodyPr/>
        <a:lstStyle/>
        <a:p>
          <a:pPr rtl="0"/>
          <a:r>
            <a:rPr lang="en-US" b="1" dirty="0" smtClean="0"/>
            <a:t>Well designed architecture</a:t>
          </a:r>
          <a:endParaRPr lang="en-US" dirty="0"/>
        </a:p>
      </dgm:t>
    </dgm:pt>
    <dgm:pt modelId="{445B7905-5A54-404B-A19B-2BC48D004576}" type="parTrans" cxnId="{15888273-5EC9-4069-A579-114717AB8AE6}">
      <dgm:prSet/>
      <dgm:spPr/>
      <dgm:t>
        <a:bodyPr/>
        <a:lstStyle/>
        <a:p>
          <a:endParaRPr lang="en-US"/>
        </a:p>
      </dgm:t>
    </dgm:pt>
    <dgm:pt modelId="{579ECE4A-9F90-468C-A97C-B5A99121D4BE}" type="sibTrans" cxnId="{15888273-5EC9-4069-A579-114717AB8AE6}">
      <dgm:prSet/>
      <dgm:spPr/>
      <dgm:t>
        <a:bodyPr/>
        <a:lstStyle/>
        <a:p>
          <a:endParaRPr lang="en-US"/>
        </a:p>
      </dgm:t>
    </dgm:pt>
    <dgm:pt modelId="{A540C91C-AA79-4B0C-8A0D-9E516167EE02}">
      <dgm:prSet/>
      <dgm:spPr/>
      <dgm:t>
        <a:bodyPr/>
        <a:lstStyle/>
        <a:p>
          <a:pPr rtl="0"/>
          <a:r>
            <a:rPr lang="en-US" dirty="0" smtClean="0"/>
            <a:t>Works across many platforms</a:t>
          </a:r>
          <a:endParaRPr lang="en-US" dirty="0"/>
        </a:p>
      </dgm:t>
    </dgm:pt>
    <dgm:pt modelId="{53A2567E-16E9-4582-81FF-9DBD07D09CC8}" type="parTrans" cxnId="{D65EFBE9-D911-4175-8936-CB5FDCC26C6A}">
      <dgm:prSet/>
      <dgm:spPr/>
      <dgm:t>
        <a:bodyPr/>
        <a:lstStyle/>
        <a:p>
          <a:endParaRPr lang="en-US"/>
        </a:p>
      </dgm:t>
    </dgm:pt>
    <dgm:pt modelId="{F5548A24-BE38-45EA-9BDB-5BE6146A8F83}" type="sibTrans" cxnId="{D65EFBE9-D911-4175-8936-CB5FDCC26C6A}">
      <dgm:prSet/>
      <dgm:spPr/>
      <dgm:t>
        <a:bodyPr/>
        <a:lstStyle/>
        <a:p>
          <a:endParaRPr lang="en-US"/>
        </a:p>
      </dgm:t>
    </dgm:pt>
    <dgm:pt modelId="{CB948E32-4272-47F7-B877-FD983B6F361C}">
      <dgm:prSet/>
      <dgm:spPr/>
      <dgm:t>
        <a:bodyPr/>
        <a:lstStyle/>
        <a:p>
          <a:pPr rtl="0"/>
          <a:r>
            <a:rPr lang="en-US" b="1" smtClean="0"/>
            <a:t>Maintainability</a:t>
          </a:r>
          <a:endParaRPr lang="en-US"/>
        </a:p>
      </dgm:t>
    </dgm:pt>
    <dgm:pt modelId="{7CCB30E5-E97D-42F8-8DCE-D42A7FE75EFD}" type="parTrans" cxnId="{2B1C7354-96C4-4E3F-B9A2-E0564EDFB098}">
      <dgm:prSet/>
      <dgm:spPr/>
      <dgm:t>
        <a:bodyPr/>
        <a:lstStyle/>
        <a:p>
          <a:endParaRPr lang="en-US"/>
        </a:p>
      </dgm:t>
    </dgm:pt>
    <dgm:pt modelId="{AAEFC15B-7F6B-4FCA-A04A-4245E1BF5466}" type="sibTrans" cxnId="{2B1C7354-96C4-4E3F-B9A2-E0564EDFB098}">
      <dgm:prSet/>
      <dgm:spPr/>
      <dgm:t>
        <a:bodyPr/>
        <a:lstStyle/>
        <a:p>
          <a:endParaRPr lang="en-US"/>
        </a:p>
      </dgm:t>
    </dgm:pt>
    <dgm:pt modelId="{C6DD1A9E-F897-49A1-BE03-04003EBA94E1}">
      <dgm:prSet/>
      <dgm:spPr/>
      <dgm:t>
        <a:bodyPr/>
        <a:lstStyle/>
        <a:p>
          <a:pPr rtl="0"/>
          <a:r>
            <a:rPr lang="en-US" dirty="0" smtClean="0"/>
            <a:t>Minimize duplication of code</a:t>
          </a:r>
          <a:endParaRPr lang="en-US" dirty="0"/>
        </a:p>
      </dgm:t>
    </dgm:pt>
    <dgm:pt modelId="{130C7A82-F9FF-4383-97F5-67D07C76EBE9}" type="parTrans" cxnId="{C1A71D13-BBD1-44EF-910C-19D813C779B0}">
      <dgm:prSet/>
      <dgm:spPr/>
      <dgm:t>
        <a:bodyPr/>
        <a:lstStyle/>
        <a:p>
          <a:endParaRPr lang="en-US"/>
        </a:p>
      </dgm:t>
    </dgm:pt>
    <dgm:pt modelId="{95811D59-AF69-479F-BA90-93FF0B013EB4}" type="sibTrans" cxnId="{C1A71D13-BBD1-44EF-910C-19D813C779B0}">
      <dgm:prSet/>
      <dgm:spPr/>
      <dgm:t>
        <a:bodyPr/>
        <a:lstStyle/>
        <a:p>
          <a:endParaRPr lang="en-US"/>
        </a:p>
      </dgm:t>
    </dgm:pt>
    <dgm:pt modelId="{1516EE0E-9BF2-460B-B3C3-2B90FE257DC4}">
      <dgm:prSet/>
      <dgm:spPr/>
      <dgm:t>
        <a:bodyPr/>
        <a:lstStyle/>
        <a:p>
          <a:pPr rtl="0"/>
          <a:r>
            <a:rPr lang="en-US" smtClean="0"/>
            <a:t>Maximize re-use of code</a:t>
          </a:r>
          <a:endParaRPr lang="en-US"/>
        </a:p>
      </dgm:t>
    </dgm:pt>
    <dgm:pt modelId="{9B127936-BA71-4AAF-9F30-E5E802179B1F}" type="parTrans" cxnId="{A3A26D6F-2686-48C5-8E09-B6146102D026}">
      <dgm:prSet/>
      <dgm:spPr/>
      <dgm:t>
        <a:bodyPr/>
        <a:lstStyle/>
        <a:p>
          <a:endParaRPr lang="en-US"/>
        </a:p>
      </dgm:t>
    </dgm:pt>
    <dgm:pt modelId="{375F0AB5-B25A-4372-A069-2DF4E003FD72}" type="sibTrans" cxnId="{A3A26D6F-2686-48C5-8E09-B6146102D026}">
      <dgm:prSet/>
      <dgm:spPr/>
      <dgm:t>
        <a:bodyPr/>
        <a:lstStyle/>
        <a:p>
          <a:endParaRPr lang="en-US"/>
        </a:p>
      </dgm:t>
    </dgm:pt>
    <dgm:pt modelId="{D66641CE-3FA6-49FE-A94B-8D425727DA67}" type="pres">
      <dgm:prSet presAssocID="{C4D04635-B554-41F1-B358-912B6008E56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8B7554-CC0C-43F2-AF62-8452EC9B76CE}" type="pres">
      <dgm:prSet presAssocID="{46E32669-6413-4921-A951-FB8AFFF04929}" presName="parentLin" presStyleCnt="0"/>
      <dgm:spPr/>
      <dgm:t>
        <a:bodyPr/>
        <a:lstStyle/>
        <a:p>
          <a:endParaRPr lang="en-US"/>
        </a:p>
      </dgm:t>
    </dgm:pt>
    <dgm:pt modelId="{EEA46383-9769-48A5-9CB2-0634D1796191}" type="pres">
      <dgm:prSet presAssocID="{46E32669-6413-4921-A951-FB8AFFF0492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EAE68CD-DD4E-45DD-AC6E-A470D1B6C178}" type="pres">
      <dgm:prSet presAssocID="{46E32669-6413-4921-A951-FB8AFFF0492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F30E-0329-43C9-9D38-7BD1B778A997}" type="pres">
      <dgm:prSet presAssocID="{46E32669-6413-4921-A951-FB8AFFF04929}" presName="negativeSpace" presStyleCnt="0"/>
      <dgm:spPr/>
      <dgm:t>
        <a:bodyPr/>
        <a:lstStyle/>
        <a:p>
          <a:endParaRPr lang="en-US"/>
        </a:p>
      </dgm:t>
    </dgm:pt>
    <dgm:pt modelId="{3A5DD176-4CFA-47DF-B2ED-83B3FC6A1250}" type="pres">
      <dgm:prSet presAssocID="{46E32669-6413-4921-A951-FB8AFFF0492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CC4868-C372-40A0-A75C-EC63CE8DC9CF}" type="pres">
      <dgm:prSet presAssocID="{23DBABBF-9D3D-47B5-AC56-23B930FDD3E9}" presName="spaceBetweenRectangles" presStyleCnt="0"/>
      <dgm:spPr/>
      <dgm:t>
        <a:bodyPr/>
        <a:lstStyle/>
        <a:p>
          <a:endParaRPr lang="en-US"/>
        </a:p>
      </dgm:t>
    </dgm:pt>
    <dgm:pt modelId="{3983433E-902D-4758-8772-91958BB7944D}" type="pres">
      <dgm:prSet presAssocID="{58D516C1-CD06-4188-8F4E-A1CB74CB2EF2}" presName="parentLin" presStyleCnt="0"/>
      <dgm:spPr/>
      <dgm:t>
        <a:bodyPr/>
        <a:lstStyle/>
        <a:p>
          <a:endParaRPr lang="en-US"/>
        </a:p>
      </dgm:t>
    </dgm:pt>
    <dgm:pt modelId="{20C944E2-89F4-4404-94EC-27C46F95396A}" type="pres">
      <dgm:prSet presAssocID="{58D516C1-CD06-4188-8F4E-A1CB74CB2E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42BCB8F-FC98-4F37-BC53-C1A294B1C171}" type="pres">
      <dgm:prSet presAssocID="{58D516C1-CD06-4188-8F4E-A1CB74CB2E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9C05F-B34B-43DF-BB8A-C51E79A3CDDC}" type="pres">
      <dgm:prSet presAssocID="{58D516C1-CD06-4188-8F4E-A1CB74CB2EF2}" presName="negativeSpace" presStyleCnt="0"/>
      <dgm:spPr/>
      <dgm:t>
        <a:bodyPr/>
        <a:lstStyle/>
        <a:p>
          <a:endParaRPr lang="en-US"/>
        </a:p>
      </dgm:t>
    </dgm:pt>
    <dgm:pt modelId="{64135573-A0AD-44D9-8982-14C058875AC3}" type="pres">
      <dgm:prSet presAssocID="{58D516C1-CD06-4188-8F4E-A1CB74CB2E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C1B1C-580F-4011-BA8B-B69ED56A4B09}" type="pres">
      <dgm:prSet presAssocID="{579ECE4A-9F90-468C-A97C-B5A99121D4BE}" presName="spaceBetweenRectangles" presStyleCnt="0"/>
      <dgm:spPr/>
      <dgm:t>
        <a:bodyPr/>
        <a:lstStyle/>
        <a:p>
          <a:endParaRPr lang="en-US"/>
        </a:p>
      </dgm:t>
    </dgm:pt>
    <dgm:pt modelId="{351C465B-3FBB-48DB-A5B8-7F771AFE74BA}" type="pres">
      <dgm:prSet presAssocID="{CB948E32-4272-47F7-B877-FD983B6F361C}" presName="parentLin" presStyleCnt="0"/>
      <dgm:spPr/>
      <dgm:t>
        <a:bodyPr/>
        <a:lstStyle/>
        <a:p>
          <a:endParaRPr lang="en-US"/>
        </a:p>
      </dgm:t>
    </dgm:pt>
    <dgm:pt modelId="{80F6F24A-F638-480A-957A-00933408DFDF}" type="pres">
      <dgm:prSet presAssocID="{CB948E32-4272-47F7-B877-FD983B6F361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43B4D16-A59A-47AF-81F6-1ACA10B9C3D0}" type="pres">
      <dgm:prSet presAssocID="{CB948E32-4272-47F7-B877-FD983B6F36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4CEAC-B02B-4915-9CFA-C263F3E3DF0F}" type="pres">
      <dgm:prSet presAssocID="{CB948E32-4272-47F7-B877-FD983B6F361C}" presName="negativeSpace" presStyleCnt="0"/>
      <dgm:spPr/>
      <dgm:t>
        <a:bodyPr/>
        <a:lstStyle/>
        <a:p>
          <a:endParaRPr lang="en-US"/>
        </a:p>
      </dgm:t>
    </dgm:pt>
    <dgm:pt modelId="{389BBE39-DAF8-4A05-8615-CD5C401BA1C0}" type="pres">
      <dgm:prSet presAssocID="{CB948E32-4272-47F7-B877-FD983B6F361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9A6C11-5C2C-40FB-B1B4-E68923DBF217}" type="presOf" srcId="{CB948E32-4272-47F7-B877-FD983B6F361C}" destId="{80F6F24A-F638-480A-957A-00933408DFDF}" srcOrd="0" destOrd="0" presId="urn:microsoft.com/office/officeart/2005/8/layout/list1"/>
    <dgm:cxn modelId="{038B0076-50B1-45B5-9AE2-A4C0C0BDD673}" type="presOf" srcId="{46E32669-6413-4921-A951-FB8AFFF04929}" destId="{EEA46383-9769-48A5-9CB2-0634D1796191}" srcOrd="0" destOrd="0" presId="urn:microsoft.com/office/officeart/2005/8/layout/list1"/>
    <dgm:cxn modelId="{379F20B0-363D-4F18-AC2D-AEFBB657FC8D}" type="presOf" srcId="{46E32669-6413-4921-A951-FB8AFFF04929}" destId="{3EAE68CD-DD4E-45DD-AC6E-A470D1B6C178}" srcOrd="1" destOrd="0" presId="urn:microsoft.com/office/officeart/2005/8/layout/list1"/>
    <dgm:cxn modelId="{2B1C7354-96C4-4E3F-B9A2-E0564EDFB098}" srcId="{C4D04635-B554-41F1-B358-912B6008E567}" destId="{CB948E32-4272-47F7-B877-FD983B6F361C}" srcOrd="2" destOrd="0" parTransId="{7CCB30E5-E97D-42F8-8DCE-D42A7FE75EFD}" sibTransId="{AAEFC15B-7F6B-4FCA-A04A-4245E1BF5466}"/>
    <dgm:cxn modelId="{62522F2C-0EC0-47F5-B9FD-1F33FC9EE690}" type="presOf" srcId="{C6DD1A9E-F897-49A1-BE03-04003EBA94E1}" destId="{389BBE39-DAF8-4A05-8615-CD5C401BA1C0}" srcOrd="0" destOrd="0" presId="urn:microsoft.com/office/officeart/2005/8/layout/list1"/>
    <dgm:cxn modelId="{A3A26D6F-2686-48C5-8E09-B6146102D026}" srcId="{CB948E32-4272-47F7-B877-FD983B6F361C}" destId="{1516EE0E-9BF2-460B-B3C3-2B90FE257DC4}" srcOrd="1" destOrd="0" parTransId="{9B127936-BA71-4AAF-9F30-E5E802179B1F}" sibTransId="{375F0AB5-B25A-4372-A069-2DF4E003FD72}"/>
    <dgm:cxn modelId="{370D17BF-ABCD-4374-AE5D-4FB90663442A}" type="presOf" srcId="{C4D04635-B554-41F1-B358-912B6008E567}" destId="{D66641CE-3FA6-49FE-A94B-8D425727DA67}" srcOrd="0" destOrd="0" presId="urn:microsoft.com/office/officeart/2005/8/layout/list1"/>
    <dgm:cxn modelId="{15888273-5EC9-4069-A579-114717AB8AE6}" srcId="{C4D04635-B554-41F1-B358-912B6008E567}" destId="{58D516C1-CD06-4188-8F4E-A1CB74CB2EF2}" srcOrd="1" destOrd="0" parTransId="{445B7905-5A54-404B-A19B-2BC48D004576}" sibTransId="{579ECE4A-9F90-468C-A97C-B5A99121D4BE}"/>
    <dgm:cxn modelId="{906B39D3-6CB6-4CF4-8B13-D8E891CAFA36}" type="presOf" srcId="{A540C91C-AA79-4B0C-8A0D-9E516167EE02}" destId="{64135573-A0AD-44D9-8982-14C058875AC3}" srcOrd="0" destOrd="0" presId="urn:microsoft.com/office/officeart/2005/8/layout/list1"/>
    <dgm:cxn modelId="{B993E2A0-3078-4215-A6A8-3C9C9207AA5D}" srcId="{46E32669-6413-4921-A951-FB8AFFF04929}" destId="{0E99B438-05D7-4A14-9C8B-88526BC8389E}" srcOrd="0" destOrd="0" parTransId="{60711F43-115E-40E1-A1AE-589E12C82CC4}" sibTransId="{BFA8BF27-F7F5-456A-A23B-033B4DA37DDA}"/>
    <dgm:cxn modelId="{441BC72A-F00D-453B-A94B-10EDD73FAB87}" type="presOf" srcId="{CB948E32-4272-47F7-B877-FD983B6F361C}" destId="{C43B4D16-A59A-47AF-81F6-1ACA10B9C3D0}" srcOrd="1" destOrd="0" presId="urn:microsoft.com/office/officeart/2005/8/layout/list1"/>
    <dgm:cxn modelId="{A715628F-7F0B-4081-AE59-7E085FD9B154}" type="presOf" srcId="{58D516C1-CD06-4188-8F4E-A1CB74CB2EF2}" destId="{442BCB8F-FC98-4F37-BC53-C1A294B1C171}" srcOrd="1" destOrd="0" presId="urn:microsoft.com/office/officeart/2005/8/layout/list1"/>
    <dgm:cxn modelId="{D65EFBE9-D911-4175-8936-CB5FDCC26C6A}" srcId="{58D516C1-CD06-4188-8F4E-A1CB74CB2EF2}" destId="{A540C91C-AA79-4B0C-8A0D-9E516167EE02}" srcOrd="0" destOrd="0" parTransId="{53A2567E-16E9-4582-81FF-9DBD07D09CC8}" sibTransId="{F5548A24-BE38-45EA-9BDB-5BE6146A8F83}"/>
    <dgm:cxn modelId="{4F072698-53C5-4A5C-AC46-379F34917414}" type="presOf" srcId="{0E99B438-05D7-4A14-9C8B-88526BC8389E}" destId="{3A5DD176-4CFA-47DF-B2ED-83B3FC6A1250}" srcOrd="0" destOrd="0" presId="urn:microsoft.com/office/officeart/2005/8/layout/list1"/>
    <dgm:cxn modelId="{C1FC998E-3FB1-407B-A6EA-79EE69D13B13}" srcId="{C4D04635-B554-41F1-B358-912B6008E567}" destId="{46E32669-6413-4921-A951-FB8AFFF04929}" srcOrd="0" destOrd="0" parTransId="{C5B5C80F-D137-42E5-A68A-838402002830}" sibTransId="{23DBABBF-9D3D-47B5-AC56-23B930FDD3E9}"/>
    <dgm:cxn modelId="{C1A71D13-BBD1-44EF-910C-19D813C779B0}" srcId="{CB948E32-4272-47F7-B877-FD983B6F361C}" destId="{C6DD1A9E-F897-49A1-BE03-04003EBA94E1}" srcOrd="0" destOrd="0" parTransId="{130C7A82-F9FF-4383-97F5-67D07C76EBE9}" sibTransId="{95811D59-AF69-479F-BA90-93FF0B013EB4}"/>
    <dgm:cxn modelId="{270CDD8B-4BDC-4FE4-8B05-500345CC4330}" type="presOf" srcId="{58D516C1-CD06-4188-8F4E-A1CB74CB2EF2}" destId="{20C944E2-89F4-4404-94EC-27C46F95396A}" srcOrd="0" destOrd="0" presId="urn:microsoft.com/office/officeart/2005/8/layout/list1"/>
    <dgm:cxn modelId="{AD32DD72-0036-4442-9362-0F3247794E3E}" type="presOf" srcId="{1516EE0E-9BF2-460B-B3C3-2B90FE257DC4}" destId="{389BBE39-DAF8-4A05-8615-CD5C401BA1C0}" srcOrd="0" destOrd="1" presId="urn:microsoft.com/office/officeart/2005/8/layout/list1"/>
    <dgm:cxn modelId="{47CC0441-4F5A-4B6D-A79A-C8EFCEE324A3}" type="presParOf" srcId="{D66641CE-3FA6-49FE-A94B-8D425727DA67}" destId="{948B7554-CC0C-43F2-AF62-8452EC9B76CE}" srcOrd="0" destOrd="0" presId="urn:microsoft.com/office/officeart/2005/8/layout/list1"/>
    <dgm:cxn modelId="{38E349F6-C309-4CF3-964A-9130666A40DA}" type="presParOf" srcId="{948B7554-CC0C-43F2-AF62-8452EC9B76CE}" destId="{EEA46383-9769-48A5-9CB2-0634D1796191}" srcOrd="0" destOrd="0" presId="urn:microsoft.com/office/officeart/2005/8/layout/list1"/>
    <dgm:cxn modelId="{6F2F9DFB-0C9D-4D4F-9D0F-E74556E8771A}" type="presParOf" srcId="{948B7554-CC0C-43F2-AF62-8452EC9B76CE}" destId="{3EAE68CD-DD4E-45DD-AC6E-A470D1B6C178}" srcOrd="1" destOrd="0" presId="urn:microsoft.com/office/officeart/2005/8/layout/list1"/>
    <dgm:cxn modelId="{94CFA95E-C37F-4ECE-B22F-F31647F25FF7}" type="presParOf" srcId="{D66641CE-3FA6-49FE-A94B-8D425727DA67}" destId="{AB2AF30E-0329-43C9-9D38-7BD1B778A997}" srcOrd="1" destOrd="0" presId="urn:microsoft.com/office/officeart/2005/8/layout/list1"/>
    <dgm:cxn modelId="{EB8DA82F-9E08-429F-BE59-3ABE4C5873D4}" type="presParOf" srcId="{D66641CE-3FA6-49FE-A94B-8D425727DA67}" destId="{3A5DD176-4CFA-47DF-B2ED-83B3FC6A1250}" srcOrd="2" destOrd="0" presId="urn:microsoft.com/office/officeart/2005/8/layout/list1"/>
    <dgm:cxn modelId="{7AFA6669-9BAA-439B-AD39-0A74E892661C}" type="presParOf" srcId="{D66641CE-3FA6-49FE-A94B-8D425727DA67}" destId="{7CCC4868-C372-40A0-A75C-EC63CE8DC9CF}" srcOrd="3" destOrd="0" presId="urn:microsoft.com/office/officeart/2005/8/layout/list1"/>
    <dgm:cxn modelId="{78CE68BC-2BEB-4862-81C8-A4E4300D4CC9}" type="presParOf" srcId="{D66641CE-3FA6-49FE-A94B-8D425727DA67}" destId="{3983433E-902D-4758-8772-91958BB7944D}" srcOrd="4" destOrd="0" presId="urn:microsoft.com/office/officeart/2005/8/layout/list1"/>
    <dgm:cxn modelId="{1DE99BC8-141C-4ED5-9BEE-F4882B1A04DF}" type="presParOf" srcId="{3983433E-902D-4758-8772-91958BB7944D}" destId="{20C944E2-89F4-4404-94EC-27C46F95396A}" srcOrd="0" destOrd="0" presId="urn:microsoft.com/office/officeart/2005/8/layout/list1"/>
    <dgm:cxn modelId="{32E181BE-EE9F-4953-85FE-8051D424C7D9}" type="presParOf" srcId="{3983433E-902D-4758-8772-91958BB7944D}" destId="{442BCB8F-FC98-4F37-BC53-C1A294B1C171}" srcOrd="1" destOrd="0" presId="urn:microsoft.com/office/officeart/2005/8/layout/list1"/>
    <dgm:cxn modelId="{4AB0B90A-F8CB-4871-85C7-91636E306FC7}" type="presParOf" srcId="{D66641CE-3FA6-49FE-A94B-8D425727DA67}" destId="{6329C05F-B34B-43DF-BB8A-C51E79A3CDDC}" srcOrd="5" destOrd="0" presId="urn:microsoft.com/office/officeart/2005/8/layout/list1"/>
    <dgm:cxn modelId="{DCD16996-0740-44C8-AF51-D476277DE3E8}" type="presParOf" srcId="{D66641CE-3FA6-49FE-A94B-8D425727DA67}" destId="{64135573-A0AD-44D9-8982-14C058875AC3}" srcOrd="6" destOrd="0" presId="urn:microsoft.com/office/officeart/2005/8/layout/list1"/>
    <dgm:cxn modelId="{E37BB2D6-F36E-4E87-B910-BD509004B1CB}" type="presParOf" srcId="{D66641CE-3FA6-49FE-A94B-8D425727DA67}" destId="{52FC1B1C-580F-4011-BA8B-B69ED56A4B09}" srcOrd="7" destOrd="0" presId="urn:microsoft.com/office/officeart/2005/8/layout/list1"/>
    <dgm:cxn modelId="{B0C66B74-7BC0-4B82-9658-282F6B7C870A}" type="presParOf" srcId="{D66641CE-3FA6-49FE-A94B-8D425727DA67}" destId="{351C465B-3FBB-48DB-A5B8-7F771AFE74BA}" srcOrd="8" destOrd="0" presId="urn:microsoft.com/office/officeart/2005/8/layout/list1"/>
    <dgm:cxn modelId="{A1F0F4E9-1C18-4D00-8BC4-4AA65179D24A}" type="presParOf" srcId="{351C465B-3FBB-48DB-A5B8-7F771AFE74BA}" destId="{80F6F24A-F638-480A-957A-00933408DFDF}" srcOrd="0" destOrd="0" presId="urn:microsoft.com/office/officeart/2005/8/layout/list1"/>
    <dgm:cxn modelId="{265FCC1D-1A2F-4778-838B-4F206969AEF9}" type="presParOf" srcId="{351C465B-3FBB-48DB-A5B8-7F771AFE74BA}" destId="{C43B4D16-A59A-47AF-81F6-1ACA10B9C3D0}" srcOrd="1" destOrd="0" presId="urn:microsoft.com/office/officeart/2005/8/layout/list1"/>
    <dgm:cxn modelId="{C58EC59C-7F59-43D2-957E-8D11CCE1621C}" type="presParOf" srcId="{D66641CE-3FA6-49FE-A94B-8D425727DA67}" destId="{1E04CEAC-B02B-4915-9CFA-C263F3E3DF0F}" srcOrd="9" destOrd="0" presId="urn:microsoft.com/office/officeart/2005/8/layout/list1"/>
    <dgm:cxn modelId="{7D5B2C57-3D8C-4404-A68A-C1E9CA0FE9B4}" type="presParOf" srcId="{D66641CE-3FA6-49FE-A94B-8D425727DA67}" destId="{389BBE39-DAF8-4A05-8615-CD5C401BA1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E0932-47D2-4EC0-A3FF-3D6501DDD1D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7C540A-2E48-4150-88F0-6F124FEBC25B}">
      <dgm:prSet/>
      <dgm:spPr/>
      <dgm:t>
        <a:bodyPr/>
        <a:lstStyle/>
        <a:p>
          <a:pPr rtl="0"/>
          <a:r>
            <a:rPr lang="en-US" dirty="0" smtClean="0"/>
            <a:t>Organize your…</a:t>
          </a:r>
          <a:endParaRPr lang="en-US" dirty="0"/>
        </a:p>
      </dgm:t>
    </dgm:pt>
    <dgm:pt modelId="{AEC4E457-F3B6-49A7-A165-2388FD29FE96}" type="parTrans" cxnId="{FDC67922-E932-4BDE-A6CB-B9C2CF410BFA}">
      <dgm:prSet/>
      <dgm:spPr/>
      <dgm:t>
        <a:bodyPr/>
        <a:lstStyle/>
        <a:p>
          <a:endParaRPr lang="en-US"/>
        </a:p>
      </dgm:t>
    </dgm:pt>
    <dgm:pt modelId="{4B79CAA9-9144-4D77-91F2-5C1CA17A20D3}" type="sibTrans" cxnId="{FDC67922-E932-4BDE-A6CB-B9C2CF410BFA}">
      <dgm:prSet/>
      <dgm:spPr/>
      <dgm:t>
        <a:bodyPr/>
        <a:lstStyle/>
        <a:p>
          <a:endParaRPr lang="en-US"/>
        </a:p>
      </dgm:t>
    </dgm:pt>
    <dgm:pt modelId="{CF7120E7-DBA2-48AA-880B-CC6440DF16AD}">
      <dgm:prSet/>
      <dgm:spPr/>
      <dgm:t>
        <a:bodyPr/>
        <a:lstStyle/>
        <a:p>
          <a:pPr rtl="0"/>
          <a:r>
            <a:rPr lang="en-US" dirty="0" smtClean="0"/>
            <a:t>Application code</a:t>
          </a:r>
          <a:endParaRPr lang="en-US" dirty="0"/>
        </a:p>
      </dgm:t>
    </dgm:pt>
    <dgm:pt modelId="{8C280EC3-CDE5-405A-8C59-4E3D6CF87051}" type="parTrans" cxnId="{506A553B-DF7B-4CC6-A5F7-DC2BAE68D7AE}">
      <dgm:prSet/>
      <dgm:spPr/>
      <dgm:t>
        <a:bodyPr/>
        <a:lstStyle/>
        <a:p>
          <a:endParaRPr lang="en-US"/>
        </a:p>
      </dgm:t>
    </dgm:pt>
    <dgm:pt modelId="{E12FB63E-A797-4AB0-ADD9-628828BEEEFE}" type="sibTrans" cxnId="{506A553B-DF7B-4CC6-A5F7-DC2BAE68D7AE}">
      <dgm:prSet/>
      <dgm:spPr/>
      <dgm:t>
        <a:bodyPr/>
        <a:lstStyle/>
        <a:p>
          <a:endParaRPr lang="en-US"/>
        </a:p>
      </dgm:t>
    </dgm:pt>
    <dgm:pt modelId="{98939966-70D7-49DD-B4FD-4D79E0A50EB4}">
      <dgm:prSet/>
      <dgm:spPr/>
      <dgm:t>
        <a:bodyPr/>
        <a:lstStyle/>
        <a:p>
          <a:pPr rtl="0"/>
          <a:r>
            <a:rPr lang="en-US" dirty="0" smtClean="0"/>
            <a:t>Test plans and execution</a:t>
          </a:r>
          <a:endParaRPr lang="en-US" dirty="0"/>
        </a:p>
      </dgm:t>
    </dgm:pt>
    <dgm:pt modelId="{48BDAD81-6DD8-4C93-961D-C356D09B2357}" type="parTrans" cxnId="{6AC561AF-7C69-4B5E-9CA0-46846743A519}">
      <dgm:prSet/>
      <dgm:spPr/>
      <dgm:t>
        <a:bodyPr/>
        <a:lstStyle/>
        <a:p>
          <a:endParaRPr lang="en-US"/>
        </a:p>
      </dgm:t>
    </dgm:pt>
    <dgm:pt modelId="{D57700FF-3D26-4363-9C1C-FB13F3DED70D}" type="sibTrans" cxnId="{6AC561AF-7C69-4B5E-9CA0-46846743A519}">
      <dgm:prSet/>
      <dgm:spPr/>
      <dgm:t>
        <a:bodyPr/>
        <a:lstStyle/>
        <a:p>
          <a:endParaRPr lang="en-US"/>
        </a:p>
      </dgm:t>
    </dgm:pt>
    <dgm:pt modelId="{74DFFA42-A7AD-45BF-B6FD-3BC90A64E583}">
      <dgm:prSet/>
      <dgm:spPr/>
      <dgm:t>
        <a:bodyPr/>
        <a:lstStyle/>
        <a:p>
          <a:pPr rtl="0"/>
          <a:r>
            <a:rPr lang="en-US" dirty="0" smtClean="0"/>
            <a:t>Development team</a:t>
          </a:r>
          <a:endParaRPr lang="en-US" dirty="0"/>
        </a:p>
      </dgm:t>
    </dgm:pt>
    <dgm:pt modelId="{C9493544-CA05-41D6-B9BC-609D8E1BEDFC}" type="parTrans" cxnId="{F390DF79-2759-4351-86E4-A499E7FAC8E2}">
      <dgm:prSet/>
      <dgm:spPr/>
      <dgm:t>
        <a:bodyPr/>
        <a:lstStyle/>
        <a:p>
          <a:endParaRPr lang="en-US"/>
        </a:p>
      </dgm:t>
    </dgm:pt>
    <dgm:pt modelId="{283AB828-FA5A-4CBC-9F87-12947C7BBF35}" type="sibTrans" cxnId="{F390DF79-2759-4351-86E4-A499E7FAC8E2}">
      <dgm:prSet/>
      <dgm:spPr/>
      <dgm:t>
        <a:bodyPr/>
        <a:lstStyle/>
        <a:p>
          <a:endParaRPr lang="en-US"/>
        </a:p>
      </dgm:t>
    </dgm:pt>
    <dgm:pt modelId="{93C430F4-27CA-4982-B1D6-0B28C4045A64}">
      <dgm:prSet/>
      <dgm:spPr/>
      <dgm:t>
        <a:bodyPr/>
        <a:lstStyle/>
        <a:p>
          <a:pPr rtl="0"/>
          <a:r>
            <a:rPr lang="en-US" dirty="0" smtClean="0"/>
            <a:t>Manage complexity</a:t>
          </a:r>
          <a:endParaRPr lang="en-US" dirty="0"/>
        </a:p>
      </dgm:t>
    </dgm:pt>
    <dgm:pt modelId="{71735437-E81A-4EB4-A650-E9882F93DA13}" type="parTrans" cxnId="{557835E8-2253-45A5-B895-831FE71422AC}">
      <dgm:prSet/>
      <dgm:spPr/>
      <dgm:t>
        <a:bodyPr/>
        <a:lstStyle/>
        <a:p>
          <a:endParaRPr lang="en-US"/>
        </a:p>
      </dgm:t>
    </dgm:pt>
    <dgm:pt modelId="{34A4DEAD-F9C7-4B96-B5D8-C821593A40A4}" type="sibTrans" cxnId="{557835E8-2253-45A5-B895-831FE71422AC}">
      <dgm:prSet/>
      <dgm:spPr/>
      <dgm:t>
        <a:bodyPr/>
        <a:lstStyle/>
        <a:p>
          <a:endParaRPr lang="en-US"/>
        </a:p>
      </dgm:t>
    </dgm:pt>
    <dgm:pt modelId="{BA6448CE-226C-4DF8-9AE7-4D9E04880AA4}">
      <dgm:prSet/>
      <dgm:spPr/>
      <dgm:t>
        <a:bodyPr/>
        <a:lstStyle/>
        <a:p>
          <a:pPr rtl="0"/>
          <a:r>
            <a:rPr lang="en-US" dirty="0" smtClean="0"/>
            <a:t>Related functions go in a layer</a:t>
          </a:r>
          <a:endParaRPr lang="en-US" dirty="0"/>
        </a:p>
      </dgm:t>
    </dgm:pt>
    <dgm:pt modelId="{AC66F993-5B1E-47AC-8FBD-A09413166384}" type="parTrans" cxnId="{1F9D1872-A1DB-4C39-9013-A2C89D4089A8}">
      <dgm:prSet/>
      <dgm:spPr/>
      <dgm:t>
        <a:bodyPr/>
        <a:lstStyle/>
        <a:p>
          <a:endParaRPr lang="en-US"/>
        </a:p>
      </dgm:t>
    </dgm:pt>
    <dgm:pt modelId="{90B3B9C7-2AAE-4DB3-A96F-CA8D5470E144}" type="sibTrans" cxnId="{1F9D1872-A1DB-4C39-9013-A2C89D4089A8}">
      <dgm:prSet/>
      <dgm:spPr/>
      <dgm:t>
        <a:bodyPr/>
        <a:lstStyle/>
        <a:p>
          <a:endParaRPr lang="en-US"/>
        </a:p>
      </dgm:t>
    </dgm:pt>
    <dgm:pt modelId="{5979F565-A4E2-4F1F-977F-D44A1789B007}">
      <dgm:prSet/>
      <dgm:spPr/>
      <dgm:t>
        <a:bodyPr/>
        <a:lstStyle/>
        <a:p>
          <a:pPr rtl="0"/>
          <a:r>
            <a:rPr lang="en-US" dirty="0" smtClean="0"/>
            <a:t>Layers are isolated</a:t>
          </a:r>
          <a:endParaRPr lang="en-US" dirty="0"/>
        </a:p>
      </dgm:t>
    </dgm:pt>
    <dgm:pt modelId="{7B1931FA-F89A-48CD-86A9-867960910F8F}" type="parTrans" cxnId="{0965BEF5-0369-4754-9622-A1D9B3B44E4B}">
      <dgm:prSet/>
      <dgm:spPr/>
      <dgm:t>
        <a:bodyPr/>
        <a:lstStyle/>
        <a:p>
          <a:endParaRPr lang="en-US"/>
        </a:p>
      </dgm:t>
    </dgm:pt>
    <dgm:pt modelId="{EA160FC1-22BD-4608-AED3-11A962DF6ECC}" type="sibTrans" cxnId="{0965BEF5-0369-4754-9622-A1D9B3B44E4B}">
      <dgm:prSet/>
      <dgm:spPr/>
      <dgm:t>
        <a:bodyPr/>
        <a:lstStyle/>
        <a:p>
          <a:endParaRPr lang="en-US"/>
        </a:p>
      </dgm:t>
    </dgm:pt>
    <dgm:pt modelId="{94875E11-6E17-4F19-B2FC-D90F24D4FC50}">
      <dgm:prSet/>
      <dgm:spPr/>
      <dgm:t>
        <a:bodyPr/>
        <a:lstStyle/>
        <a:p>
          <a:pPr rtl="0"/>
          <a:r>
            <a:rPr lang="en-US" dirty="0" smtClean="0"/>
            <a:t>Layers communicate</a:t>
          </a:r>
          <a:endParaRPr lang="en-US" dirty="0"/>
        </a:p>
      </dgm:t>
    </dgm:pt>
    <dgm:pt modelId="{5E2DA398-EB7A-49AA-9059-483A684CCE2A}" type="parTrans" cxnId="{15177D4C-58AD-44FF-91F6-1B325468C17B}">
      <dgm:prSet/>
      <dgm:spPr/>
      <dgm:t>
        <a:bodyPr/>
        <a:lstStyle/>
        <a:p>
          <a:endParaRPr lang="en-US"/>
        </a:p>
      </dgm:t>
    </dgm:pt>
    <dgm:pt modelId="{F01882F5-CC00-440D-A282-97ED1B761CA9}" type="sibTrans" cxnId="{15177D4C-58AD-44FF-91F6-1B325468C17B}">
      <dgm:prSet/>
      <dgm:spPr/>
      <dgm:t>
        <a:bodyPr/>
        <a:lstStyle/>
        <a:p>
          <a:endParaRPr lang="en-US"/>
        </a:p>
      </dgm:t>
    </dgm:pt>
    <dgm:pt modelId="{1C908EBB-D3E0-420C-A258-EC3B25F40F29}" type="pres">
      <dgm:prSet presAssocID="{C7FE0932-47D2-4EC0-A3FF-3D6501DDD1D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9F20994-929F-4C5E-85FF-A42227AF41EA}" type="pres">
      <dgm:prSet presAssocID="{627C540A-2E48-4150-88F0-6F124FEBC25B}" presName="thickLine" presStyleLbl="alignNode1" presStyleIdx="0" presStyleCnt="2"/>
      <dgm:spPr/>
    </dgm:pt>
    <dgm:pt modelId="{94EB64D4-1DCE-4F64-96A4-76489F96E242}" type="pres">
      <dgm:prSet presAssocID="{627C540A-2E48-4150-88F0-6F124FEBC25B}" presName="horz1" presStyleCnt="0"/>
      <dgm:spPr/>
    </dgm:pt>
    <dgm:pt modelId="{0EC05ED0-C23F-493B-A496-3EA9D77F6A8C}" type="pres">
      <dgm:prSet presAssocID="{627C540A-2E48-4150-88F0-6F124FEBC25B}" presName="tx1" presStyleLbl="revTx" presStyleIdx="0" presStyleCnt="8"/>
      <dgm:spPr/>
      <dgm:t>
        <a:bodyPr/>
        <a:lstStyle/>
        <a:p>
          <a:endParaRPr lang="en-US"/>
        </a:p>
      </dgm:t>
    </dgm:pt>
    <dgm:pt modelId="{D2AE9460-C555-4591-A23F-4C1ED91AA499}" type="pres">
      <dgm:prSet presAssocID="{627C540A-2E48-4150-88F0-6F124FEBC25B}" presName="vert1" presStyleCnt="0"/>
      <dgm:spPr/>
    </dgm:pt>
    <dgm:pt modelId="{C941E5AF-92A5-406D-A291-8686DDDE5E19}" type="pres">
      <dgm:prSet presAssocID="{CF7120E7-DBA2-48AA-880B-CC6440DF16AD}" presName="vertSpace2a" presStyleCnt="0"/>
      <dgm:spPr/>
    </dgm:pt>
    <dgm:pt modelId="{9F4F4FE1-8222-48A2-AD3A-D71F19B4863B}" type="pres">
      <dgm:prSet presAssocID="{CF7120E7-DBA2-48AA-880B-CC6440DF16AD}" presName="horz2" presStyleCnt="0"/>
      <dgm:spPr/>
    </dgm:pt>
    <dgm:pt modelId="{37E5F379-C4ED-46DF-A855-C3F98B44D9DA}" type="pres">
      <dgm:prSet presAssocID="{CF7120E7-DBA2-48AA-880B-CC6440DF16AD}" presName="horzSpace2" presStyleCnt="0"/>
      <dgm:spPr/>
    </dgm:pt>
    <dgm:pt modelId="{9511435E-391F-4689-B6A5-CC09241989CC}" type="pres">
      <dgm:prSet presAssocID="{CF7120E7-DBA2-48AA-880B-CC6440DF16AD}" presName="tx2" presStyleLbl="revTx" presStyleIdx="1" presStyleCnt="8"/>
      <dgm:spPr/>
      <dgm:t>
        <a:bodyPr/>
        <a:lstStyle/>
        <a:p>
          <a:endParaRPr lang="en-US"/>
        </a:p>
      </dgm:t>
    </dgm:pt>
    <dgm:pt modelId="{3CF26781-2CA3-4D3D-A627-31DC9C901B85}" type="pres">
      <dgm:prSet presAssocID="{CF7120E7-DBA2-48AA-880B-CC6440DF16AD}" presName="vert2" presStyleCnt="0"/>
      <dgm:spPr/>
    </dgm:pt>
    <dgm:pt modelId="{6918F0D1-1053-4C83-86B9-2A064833C99D}" type="pres">
      <dgm:prSet presAssocID="{CF7120E7-DBA2-48AA-880B-CC6440DF16AD}" presName="thinLine2b" presStyleLbl="callout" presStyleIdx="0" presStyleCnt="6"/>
      <dgm:spPr/>
    </dgm:pt>
    <dgm:pt modelId="{13496F85-E1BE-4D56-924E-B073CF514A8B}" type="pres">
      <dgm:prSet presAssocID="{CF7120E7-DBA2-48AA-880B-CC6440DF16AD}" presName="vertSpace2b" presStyleCnt="0"/>
      <dgm:spPr/>
    </dgm:pt>
    <dgm:pt modelId="{E6946007-B1EF-4EBB-87A0-F1B6D6336F9C}" type="pres">
      <dgm:prSet presAssocID="{98939966-70D7-49DD-B4FD-4D79E0A50EB4}" presName="horz2" presStyleCnt="0"/>
      <dgm:spPr/>
    </dgm:pt>
    <dgm:pt modelId="{887F73DA-DFC4-4DA4-B9B4-8282AA65FDDB}" type="pres">
      <dgm:prSet presAssocID="{98939966-70D7-49DD-B4FD-4D79E0A50EB4}" presName="horzSpace2" presStyleCnt="0"/>
      <dgm:spPr/>
    </dgm:pt>
    <dgm:pt modelId="{DC303773-5410-4950-B546-A02BD833D2F5}" type="pres">
      <dgm:prSet presAssocID="{98939966-70D7-49DD-B4FD-4D79E0A50EB4}" presName="tx2" presStyleLbl="revTx" presStyleIdx="2" presStyleCnt="8"/>
      <dgm:spPr/>
      <dgm:t>
        <a:bodyPr/>
        <a:lstStyle/>
        <a:p>
          <a:endParaRPr lang="en-US"/>
        </a:p>
      </dgm:t>
    </dgm:pt>
    <dgm:pt modelId="{D12715A3-D991-4664-B65C-1BDB4A22A77A}" type="pres">
      <dgm:prSet presAssocID="{98939966-70D7-49DD-B4FD-4D79E0A50EB4}" presName="vert2" presStyleCnt="0"/>
      <dgm:spPr/>
    </dgm:pt>
    <dgm:pt modelId="{444BBC35-8744-4210-8855-40C097DC571F}" type="pres">
      <dgm:prSet presAssocID="{98939966-70D7-49DD-B4FD-4D79E0A50EB4}" presName="thinLine2b" presStyleLbl="callout" presStyleIdx="1" presStyleCnt="6"/>
      <dgm:spPr/>
    </dgm:pt>
    <dgm:pt modelId="{B9F75B64-D0C7-41D5-BF0A-D9F838466DB0}" type="pres">
      <dgm:prSet presAssocID="{98939966-70D7-49DD-B4FD-4D79E0A50EB4}" presName="vertSpace2b" presStyleCnt="0"/>
      <dgm:spPr/>
    </dgm:pt>
    <dgm:pt modelId="{A86874F0-6E13-49E4-9068-2553E369106F}" type="pres">
      <dgm:prSet presAssocID="{74DFFA42-A7AD-45BF-B6FD-3BC90A64E583}" presName="horz2" presStyleCnt="0"/>
      <dgm:spPr/>
    </dgm:pt>
    <dgm:pt modelId="{E83B1714-626F-4CC8-90FE-C9FF26A875D2}" type="pres">
      <dgm:prSet presAssocID="{74DFFA42-A7AD-45BF-B6FD-3BC90A64E583}" presName="horzSpace2" presStyleCnt="0"/>
      <dgm:spPr/>
    </dgm:pt>
    <dgm:pt modelId="{E362264C-1675-411B-A064-9D69FBEC4EFB}" type="pres">
      <dgm:prSet presAssocID="{74DFFA42-A7AD-45BF-B6FD-3BC90A64E583}" presName="tx2" presStyleLbl="revTx" presStyleIdx="3" presStyleCnt="8"/>
      <dgm:spPr/>
      <dgm:t>
        <a:bodyPr/>
        <a:lstStyle/>
        <a:p>
          <a:endParaRPr lang="en-US"/>
        </a:p>
      </dgm:t>
    </dgm:pt>
    <dgm:pt modelId="{62D51C20-3373-4B3C-8FBD-04D2913FBED5}" type="pres">
      <dgm:prSet presAssocID="{74DFFA42-A7AD-45BF-B6FD-3BC90A64E583}" presName="vert2" presStyleCnt="0"/>
      <dgm:spPr/>
    </dgm:pt>
    <dgm:pt modelId="{1F43EB39-58C0-4AC6-BF87-C6600874261F}" type="pres">
      <dgm:prSet presAssocID="{74DFFA42-A7AD-45BF-B6FD-3BC90A64E583}" presName="thinLine2b" presStyleLbl="callout" presStyleIdx="2" presStyleCnt="6"/>
      <dgm:spPr/>
    </dgm:pt>
    <dgm:pt modelId="{571C1DDE-D3CF-45A1-B743-2E7CB5335AEA}" type="pres">
      <dgm:prSet presAssocID="{74DFFA42-A7AD-45BF-B6FD-3BC90A64E583}" presName="vertSpace2b" presStyleCnt="0"/>
      <dgm:spPr/>
    </dgm:pt>
    <dgm:pt modelId="{D676F6BB-7C61-43B0-A829-19C0258E8F8B}" type="pres">
      <dgm:prSet presAssocID="{93C430F4-27CA-4982-B1D6-0B28C4045A64}" presName="thickLine" presStyleLbl="alignNode1" presStyleIdx="1" presStyleCnt="2"/>
      <dgm:spPr/>
    </dgm:pt>
    <dgm:pt modelId="{1905C469-FCD6-4C24-AE43-9C1F376B2C0C}" type="pres">
      <dgm:prSet presAssocID="{93C430F4-27CA-4982-B1D6-0B28C4045A64}" presName="horz1" presStyleCnt="0"/>
      <dgm:spPr/>
    </dgm:pt>
    <dgm:pt modelId="{BBD392F0-E2A8-426D-92AE-125044733D73}" type="pres">
      <dgm:prSet presAssocID="{93C430F4-27CA-4982-B1D6-0B28C4045A64}" presName="tx1" presStyleLbl="revTx" presStyleIdx="4" presStyleCnt="8"/>
      <dgm:spPr/>
      <dgm:t>
        <a:bodyPr/>
        <a:lstStyle/>
        <a:p>
          <a:endParaRPr lang="en-US"/>
        </a:p>
      </dgm:t>
    </dgm:pt>
    <dgm:pt modelId="{6BAC632D-E911-411C-9439-8C7643C9214A}" type="pres">
      <dgm:prSet presAssocID="{93C430F4-27CA-4982-B1D6-0B28C4045A64}" presName="vert1" presStyleCnt="0"/>
      <dgm:spPr/>
    </dgm:pt>
    <dgm:pt modelId="{2A50D953-EBEE-48CD-95DB-2DE8B884E0CE}" type="pres">
      <dgm:prSet presAssocID="{BA6448CE-226C-4DF8-9AE7-4D9E04880AA4}" presName="vertSpace2a" presStyleCnt="0"/>
      <dgm:spPr/>
    </dgm:pt>
    <dgm:pt modelId="{5A8C3D54-A64A-4E3E-A5D7-2E4980B06B46}" type="pres">
      <dgm:prSet presAssocID="{BA6448CE-226C-4DF8-9AE7-4D9E04880AA4}" presName="horz2" presStyleCnt="0"/>
      <dgm:spPr/>
    </dgm:pt>
    <dgm:pt modelId="{79436448-DD2C-4ABC-8842-49CBC8B127FF}" type="pres">
      <dgm:prSet presAssocID="{BA6448CE-226C-4DF8-9AE7-4D9E04880AA4}" presName="horzSpace2" presStyleCnt="0"/>
      <dgm:spPr/>
    </dgm:pt>
    <dgm:pt modelId="{618E1345-A745-4F9B-B2FA-249E0B8140FF}" type="pres">
      <dgm:prSet presAssocID="{BA6448CE-226C-4DF8-9AE7-4D9E04880AA4}" presName="tx2" presStyleLbl="revTx" presStyleIdx="5" presStyleCnt="8"/>
      <dgm:spPr/>
      <dgm:t>
        <a:bodyPr/>
        <a:lstStyle/>
        <a:p>
          <a:endParaRPr lang="en-US"/>
        </a:p>
      </dgm:t>
    </dgm:pt>
    <dgm:pt modelId="{6E7EDCEE-2214-4B3E-81F8-5EA1C27F30CB}" type="pres">
      <dgm:prSet presAssocID="{BA6448CE-226C-4DF8-9AE7-4D9E04880AA4}" presName="vert2" presStyleCnt="0"/>
      <dgm:spPr/>
    </dgm:pt>
    <dgm:pt modelId="{9DC94B6A-DDF6-4D16-865D-E5D7F84998CF}" type="pres">
      <dgm:prSet presAssocID="{BA6448CE-226C-4DF8-9AE7-4D9E04880AA4}" presName="thinLine2b" presStyleLbl="callout" presStyleIdx="3" presStyleCnt="6"/>
      <dgm:spPr/>
    </dgm:pt>
    <dgm:pt modelId="{7503110E-8224-42BC-BC9C-A43CF3D577F6}" type="pres">
      <dgm:prSet presAssocID="{BA6448CE-226C-4DF8-9AE7-4D9E04880AA4}" presName="vertSpace2b" presStyleCnt="0"/>
      <dgm:spPr/>
    </dgm:pt>
    <dgm:pt modelId="{D93712A1-0267-4573-8A6E-878721C912C5}" type="pres">
      <dgm:prSet presAssocID="{5979F565-A4E2-4F1F-977F-D44A1789B007}" presName="horz2" presStyleCnt="0"/>
      <dgm:spPr/>
    </dgm:pt>
    <dgm:pt modelId="{4730099E-920F-402B-8852-5D31A53991DD}" type="pres">
      <dgm:prSet presAssocID="{5979F565-A4E2-4F1F-977F-D44A1789B007}" presName="horzSpace2" presStyleCnt="0"/>
      <dgm:spPr/>
    </dgm:pt>
    <dgm:pt modelId="{EE9015E3-6859-4909-BB63-ACD1EC23D592}" type="pres">
      <dgm:prSet presAssocID="{5979F565-A4E2-4F1F-977F-D44A1789B007}" presName="tx2" presStyleLbl="revTx" presStyleIdx="6" presStyleCnt="8"/>
      <dgm:spPr/>
      <dgm:t>
        <a:bodyPr/>
        <a:lstStyle/>
        <a:p>
          <a:endParaRPr lang="en-US"/>
        </a:p>
      </dgm:t>
    </dgm:pt>
    <dgm:pt modelId="{C4B753BA-4C18-4CF8-B776-687367BDEDDE}" type="pres">
      <dgm:prSet presAssocID="{5979F565-A4E2-4F1F-977F-D44A1789B007}" presName="vert2" presStyleCnt="0"/>
      <dgm:spPr/>
    </dgm:pt>
    <dgm:pt modelId="{6BE703CE-D24B-4D72-8CB0-06D8BF708B14}" type="pres">
      <dgm:prSet presAssocID="{5979F565-A4E2-4F1F-977F-D44A1789B007}" presName="thinLine2b" presStyleLbl="callout" presStyleIdx="4" presStyleCnt="6"/>
      <dgm:spPr/>
    </dgm:pt>
    <dgm:pt modelId="{4576EB4D-6D1A-4AC4-87EA-F9E786DA574A}" type="pres">
      <dgm:prSet presAssocID="{5979F565-A4E2-4F1F-977F-D44A1789B007}" presName="vertSpace2b" presStyleCnt="0"/>
      <dgm:spPr/>
    </dgm:pt>
    <dgm:pt modelId="{1B9F8B79-1C42-4A64-BD08-AD1FC0072F12}" type="pres">
      <dgm:prSet presAssocID="{94875E11-6E17-4F19-B2FC-D90F24D4FC50}" presName="horz2" presStyleCnt="0"/>
      <dgm:spPr/>
    </dgm:pt>
    <dgm:pt modelId="{249AF321-2439-48E3-A482-6FAD59C67D2C}" type="pres">
      <dgm:prSet presAssocID="{94875E11-6E17-4F19-B2FC-D90F24D4FC50}" presName="horzSpace2" presStyleCnt="0"/>
      <dgm:spPr/>
    </dgm:pt>
    <dgm:pt modelId="{4BE740C0-3682-4939-A8F2-2020CFDE61C4}" type="pres">
      <dgm:prSet presAssocID="{94875E11-6E17-4F19-B2FC-D90F24D4FC50}" presName="tx2" presStyleLbl="revTx" presStyleIdx="7" presStyleCnt="8"/>
      <dgm:spPr/>
      <dgm:t>
        <a:bodyPr/>
        <a:lstStyle/>
        <a:p>
          <a:endParaRPr lang="en-US"/>
        </a:p>
      </dgm:t>
    </dgm:pt>
    <dgm:pt modelId="{46FFDECA-238E-43C6-ACF1-734496DBEAAA}" type="pres">
      <dgm:prSet presAssocID="{94875E11-6E17-4F19-B2FC-D90F24D4FC50}" presName="vert2" presStyleCnt="0"/>
      <dgm:spPr/>
    </dgm:pt>
    <dgm:pt modelId="{AAB7A741-4A68-431F-B368-4D9A95536BD2}" type="pres">
      <dgm:prSet presAssocID="{94875E11-6E17-4F19-B2FC-D90F24D4FC50}" presName="thinLine2b" presStyleLbl="callout" presStyleIdx="5" presStyleCnt="6"/>
      <dgm:spPr/>
    </dgm:pt>
    <dgm:pt modelId="{7839E4BF-93A6-467F-A6CE-EA5C6A3EFA66}" type="pres">
      <dgm:prSet presAssocID="{94875E11-6E17-4F19-B2FC-D90F24D4FC50}" presName="vertSpace2b" presStyleCnt="0"/>
      <dgm:spPr/>
    </dgm:pt>
  </dgm:ptLst>
  <dgm:cxnLst>
    <dgm:cxn modelId="{311651D7-F77C-4997-8018-EA5B078AE963}" type="presOf" srcId="{94875E11-6E17-4F19-B2FC-D90F24D4FC50}" destId="{4BE740C0-3682-4939-A8F2-2020CFDE61C4}" srcOrd="0" destOrd="0" presId="urn:microsoft.com/office/officeart/2008/layout/LinedList"/>
    <dgm:cxn modelId="{1F9D1872-A1DB-4C39-9013-A2C89D4089A8}" srcId="{93C430F4-27CA-4982-B1D6-0B28C4045A64}" destId="{BA6448CE-226C-4DF8-9AE7-4D9E04880AA4}" srcOrd="0" destOrd="0" parTransId="{AC66F993-5B1E-47AC-8FBD-A09413166384}" sibTransId="{90B3B9C7-2AAE-4DB3-A96F-CA8D5470E144}"/>
    <dgm:cxn modelId="{6AC561AF-7C69-4B5E-9CA0-46846743A519}" srcId="{627C540A-2E48-4150-88F0-6F124FEBC25B}" destId="{98939966-70D7-49DD-B4FD-4D79E0A50EB4}" srcOrd="1" destOrd="0" parTransId="{48BDAD81-6DD8-4C93-961D-C356D09B2357}" sibTransId="{D57700FF-3D26-4363-9C1C-FB13F3DED70D}"/>
    <dgm:cxn modelId="{506A553B-DF7B-4CC6-A5F7-DC2BAE68D7AE}" srcId="{627C540A-2E48-4150-88F0-6F124FEBC25B}" destId="{CF7120E7-DBA2-48AA-880B-CC6440DF16AD}" srcOrd="0" destOrd="0" parTransId="{8C280EC3-CDE5-405A-8C59-4E3D6CF87051}" sibTransId="{E12FB63E-A797-4AB0-ADD9-628828BEEEFE}"/>
    <dgm:cxn modelId="{0965BEF5-0369-4754-9622-A1D9B3B44E4B}" srcId="{93C430F4-27CA-4982-B1D6-0B28C4045A64}" destId="{5979F565-A4E2-4F1F-977F-D44A1789B007}" srcOrd="1" destOrd="0" parTransId="{7B1931FA-F89A-48CD-86A9-867960910F8F}" sibTransId="{EA160FC1-22BD-4608-AED3-11A962DF6ECC}"/>
    <dgm:cxn modelId="{0DDD4AB1-3A03-4F2A-AE32-4A8A6DA3F5A3}" type="presOf" srcId="{C7FE0932-47D2-4EC0-A3FF-3D6501DDD1D7}" destId="{1C908EBB-D3E0-420C-A258-EC3B25F40F29}" srcOrd="0" destOrd="0" presId="urn:microsoft.com/office/officeart/2008/layout/LinedList"/>
    <dgm:cxn modelId="{F390DF79-2759-4351-86E4-A499E7FAC8E2}" srcId="{627C540A-2E48-4150-88F0-6F124FEBC25B}" destId="{74DFFA42-A7AD-45BF-B6FD-3BC90A64E583}" srcOrd="2" destOrd="0" parTransId="{C9493544-CA05-41D6-B9BC-609D8E1BEDFC}" sibTransId="{283AB828-FA5A-4CBC-9F87-12947C7BBF35}"/>
    <dgm:cxn modelId="{071D79E3-0E08-40CA-81DB-0F4074C93620}" type="presOf" srcId="{74DFFA42-A7AD-45BF-B6FD-3BC90A64E583}" destId="{E362264C-1675-411B-A064-9D69FBEC4EFB}" srcOrd="0" destOrd="0" presId="urn:microsoft.com/office/officeart/2008/layout/LinedList"/>
    <dgm:cxn modelId="{67A67FB0-4F76-468A-9C3E-6FE844F9F37D}" type="presOf" srcId="{BA6448CE-226C-4DF8-9AE7-4D9E04880AA4}" destId="{618E1345-A745-4F9B-B2FA-249E0B8140FF}" srcOrd="0" destOrd="0" presId="urn:microsoft.com/office/officeart/2008/layout/LinedList"/>
    <dgm:cxn modelId="{EFE3F023-21EE-4A62-A6B2-A4101FA20B76}" type="presOf" srcId="{98939966-70D7-49DD-B4FD-4D79E0A50EB4}" destId="{DC303773-5410-4950-B546-A02BD833D2F5}" srcOrd="0" destOrd="0" presId="urn:microsoft.com/office/officeart/2008/layout/LinedList"/>
    <dgm:cxn modelId="{9F6AD20B-B65A-4FA9-8412-D64FEBEC9EDD}" type="presOf" srcId="{93C430F4-27CA-4982-B1D6-0B28C4045A64}" destId="{BBD392F0-E2A8-426D-92AE-125044733D73}" srcOrd="0" destOrd="0" presId="urn:microsoft.com/office/officeart/2008/layout/LinedList"/>
    <dgm:cxn modelId="{FDC67922-E932-4BDE-A6CB-B9C2CF410BFA}" srcId="{C7FE0932-47D2-4EC0-A3FF-3D6501DDD1D7}" destId="{627C540A-2E48-4150-88F0-6F124FEBC25B}" srcOrd="0" destOrd="0" parTransId="{AEC4E457-F3B6-49A7-A165-2388FD29FE96}" sibTransId="{4B79CAA9-9144-4D77-91F2-5C1CA17A20D3}"/>
    <dgm:cxn modelId="{03C02DD7-B2E2-4B55-ADF0-D7CA7D72EA8B}" type="presOf" srcId="{CF7120E7-DBA2-48AA-880B-CC6440DF16AD}" destId="{9511435E-391F-4689-B6A5-CC09241989CC}" srcOrd="0" destOrd="0" presId="urn:microsoft.com/office/officeart/2008/layout/LinedList"/>
    <dgm:cxn modelId="{557835E8-2253-45A5-B895-831FE71422AC}" srcId="{C7FE0932-47D2-4EC0-A3FF-3D6501DDD1D7}" destId="{93C430F4-27CA-4982-B1D6-0B28C4045A64}" srcOrd="1" destOrd="0" parTransId="{71735437-E81A-4EB4-A650-E9882F93DA13}" sibTransId="{34A4DEAD-F9C7-4B96-B5D8-C821593A40A4}"/>
    <dgm:cxn modelId="{15177D4C-58AD-44FF-91F6-1B325468C17B}" srcId="{93C430F4-27CA-4982-B1D6-0B28C4045A64}" destId="{94875E11-6E17-4F19-B2FC-D90F24D4FC50}" srcOrd="2" destOrd="0" parTransId="{5E2DA398-EB7A-49AA-9059-483A684CCE2A}" sibTransId="{F01882F5-CC00-440D-A282-97ED1B761CA9}"/>
    <dgm:cxn modelId="{88C983D3-43F3-440F-9AB0-7EF92DB3E03A}" type="presOf" srcId="{5979F565-A4E2-4F1F-977F-D44A1789B007}" destId="{EE9015E3-6859-4909-BB63-ACD1EC23D592}" srcOrd="0" destOrd="0" presId="urn:microsoft.com/office/officeart/2008/layout/LinedList"/>
    <dgm:cxn modelId="{CB376C61-023F-4CE9-89A5-7E4DAE86CAD5}" type="presOf" srcId="{627C540A-2E48-4150-88F0-6F124FEBC25B}" destId="{0EC05ED0-C23F-493B-A496-3EA9D77F6A8C}" srcOrd="0" destOrd="0" presId="urn:microsoft.com/office/officeart/2008/layout/LinedList"/>
    <dgm:cxn modelId="{CA948ED9-8B4B-4E31-8F46-CB6A37FB4998}" type="presParOf" srcId="{1C908EBB-D3E0-420C-A258-EC3B25F40F29}" destId="{19F20994-929F-4C5E-85FF-A42227AF41EA}" srcOrd="0" destOrd="0" presId="urn:microsoft.com/office/officeart/2008/layout/LinedList"/>
    <dgm:cxn modelId="{8B53453D-24A8-46E6-97BC-8DE89E421E20}" type="presParOf" srcId="{1C908EBB-D3E0-420C-A258-EC3B25F40F29}" destId="{94EB64D4-1DCE-4F64-96A4-76489F96E242}" srcOrd="1" destOrd="0" presId="urn:microsoft.com/office/officeart/2008/layout/LinedList"/>
    <dgm:cxn modelId="{4CDB03F9-8329-466D-BC35-B05061F4AF7F}" type="presParOf" srcId="{94EB64D4-1DCE-4F64-96A4-76489F96E242}" destId="{0EC05ED0-C23F-493B-A496-3EA9D77F6A8C}" srcOrd="0" destOrd="0" presId="urn:microsoft.com/office/officeart/2008/layout/LinedList"/>
    <dgm:cxn modelId="{7666CC76-15D9-4219-BFF3-CE900DB104B9}" type="presParOf" srcId="{94EB64D4-1DCE-4F64-96A4-76489F96E242}" destId="{D2AE9460-C555-4591-A23F-4C1ED91AA499}" srcOrd="1" destOrd="0" presId="urn:microsoft.com/office/officeart/2008/layout/LinedList"/>
    <dgm:cxn modelId="{B8E6962A-8CF9-4E02-ACF6-397ABE600271}" type="presParOf" srcId="{D2AE9460-C555-4591-A23F-4C1ED91AA499}" destId="{C941E5AF-92A5-406D-A291-8686DDDE5E19}" srcOrd="0" destOrd="0" presId="urn:microsoft.com/office/officeart/2008/layout/LinedList"/>
    <dgm:cxn modelId="{7EFC079F-A674-42A3-B2A2-CBB020998620}" type="presParOf" srcId="{D2AE9460-C555-4591-A23F-4C1ED91AA499}" destId="{9F4F4FE1-8222-48A2-AD3A-D71F19B4863B}" srcOrd="1" destOrd="0" presId="urn:microsoft.com/office/officeart/2008/layout/LinedList"/>
    <dgm:cxn modelId="{C1DE02F3-FDD4-4719-ABA9-DBCCFB9E9445}" type="presParOf" srcId="{9F4F4FE1-8222-48A2-AD3A-D71F19B4863B}" destId="{37E5F379-C4ED-46DF-A855-C3F98B44D9DA}" srcOrd="0" destOrd="0" presId="urn:microsoft.com/office/officeart/2008/layout/LinedList"/>
    <dgm:cxn modelId="{3D34876C-9822-4A06-A874-D3A409D0D052}" type="presParOf" srcId="{9F4F4FE1-8222-48A2-AD3A-D71F19B4863B}" destId="{9511435E-391F-4689-B6A5-CC09241989CC}" srcOrd="1" destOrd="0" presId="urn:microsoft.com/office/officeart/2008/layout/LinedList"/>
    <dgm:cxn modelId="{C0C6096F-CE97-4B66-8C2E-37F715857952}" type="presParOf" srcId="{9F4F4FE1-8222-48A2-AD3A-D71F19B4863B}" destId="{3CF26781-2CA3-4D3D-A627-31DC9C901B85}" srcOrd="2" destOrd="0" presId="urn:microsoft.com/office/officeart/2008/layout/LinedList"/>
    <dgm:cxn modelId="{D12DD315-F27E-46F6-AB34-948565423E11}" type="presParOf" srcId="{D2AE9460-C555-4591-A23F-4C1ED91AA499}" destId="{6918F0D1-1053-4C83-86B9-2A064833C99D}" srcOrd="2" destOrd="0" presId="urn:microsoft.com/office/officeart/2008/layout/LinedList"/>
    <dgm:cxn modelId="{774FB1EA-9790-477E-9992-04A5B581B600}" type="presParOf" srcId="{D2AE9460-C555-4591-A23F-4C1ED91AA499}" destId="{13496F85-E1BE-4D56-924E-B073CF514A8B}" srcOrd="3" destOrd="0" presId="urn:microsoft.com/office/officeart/2008/layout/LinedList"/>
    <dgm:cxn modelId="{FB154A07-F0C5-4E9E-B6AB-DECA07EE4FC4}" type="presParOf" srcId="{D2AE9460-C555-4591-A23F-4C1ED91AA499}" destId="{E6946007-B1EF-4EBB-87A0-F1B6D6336F9C}" srcOrd="4" destOrd="0" presId="urn:microsoft.com/office/officeart/2008/layout/LinedList"/>
    <dgm:cxn modelId="{E4219093-C7C1-48D9-817C-32F523D7000A}" type="presParOf" srcId="{E6946007-B1EF-4EBB-87A0-F1B6D6336F9C}" destId="{887F73DA-DFC4-4DA4-B9B4-8282AA65FDDB}" srcOrd="0" destOrd="0" presId="urn:microsoft.com/office/officeart/2008/layout/LinedList"/>
    <dgm:cxn modelId="{ACFD7842-1E6A-45D9-8442-31B483DA144C}" type="presParOf" srcId="{E6946007-B1EF-4EBB-87A0-F1B6D6336F9C}" destId="{DC303773-5410-4950-B546-A02BD833D2F5}" srcOrd="1" destOrd="0" presId="urn:microsoft.com/office/officeart/2008/layout/LinedList"/>
    <dgm:cxn modelId="{07353D91-6827-4068-BC78-F24728A05767}" type="presParOf" srcId="{E6946007-B1EF-4EBB-87A0-F1B6D6336F9C}" destId="{D12715A3-D991-4664-B65C-1BDB4A22A77A}" srcOrd="2" destOrd="0" presId="urn:microsoft.com/office/officeart/2008/layout/LinedList"/>
    <dgm:cxn modelId="{5483D335-619E-4B0D-9BD7-F48FF86CB17C}" type="presParOf" srcId="{D2AE9460-C555-4591-A23F-4C1ED91AA499}" destId="{444BBC35-8744-4210-8855-40C097DC571F}" srcOrd="5" destOrd="0" presId="urn:microsoft.com/office/officeart/2008/layout/LinedList"/>
    <dgm:cxn modelId="{D8A63B88-BE8F-4698-806E-6FB6153147A6}" type="presParOf" srcId="{D2AE9460-C555-4591-A23F-4C1ED91AA499}" destId="{B9F75B64-D0C7-41D5-BF0A-D9F838466DB0}" srcOrd="6" destOrd="0" presId="urn:microsoft.com/office/officeart/2008/layout/LinedList"/>
    <dgm:cxn modelId="{D87C19BE-E263-41EA-9BA7-98D95E34A512}" type="presParOf" srcId="{D2AE9460-C555-4591-A23F-4C1ED91AA499}" destId="{A86874F0-6E13-49E4-9068-2553E369106F}" srcOrd="7" destOrd="0" presId="urn:microsoft.com/office/officeart/2008/layout/LinedList"/>
    <dgm:cxn modelId="{CDAF6400-CEAB-498E-AA57-C0678E21F8BE}" type="presParOf" srcId="{A86874F0-6E13-49E4-9068-2553E369106F}" destId="{E83B1714-626F-4CC8-90FE-C9FF26A875D2}" srcOrd="0" destOrd="0" presId="urn:microsoft.com/office/officeart/2008/layout/LinedList"/>
    <dgm:cxn modelId="{7A7B6581-A88F-4CF1-B6AC-A34797F142AB}" type="presParOf" srcId="{A86874F0-6E13-49E4-9068-2553E369106F}" destId="{E362264C-1675-411B-A064-9D69FBEC4EFB}" srcOrd="1" destOrd="0" presId="urn:microsoft.com/office/officeart/2008/layout/LinedList"/>
    <dgm:cxn modelId="{2EDF3FED-9D76-4DBB-83E9-A8B7E6361C81}" type="presParOf" srcId="{A86874F0-6E13-49E4-9068-2553E369106F}" destId="{62D51C20-3373-4B3C-8FBD-04D2913FBED5}" srcOrd="2" destOrd="0" presId="urn:microsoft.com/office/officeart/2008/layout/LinedList"/>
    <dgm:cxn modelId="{DA0612DE-1E2E-4220-AE4C-71C00929828F}" type="presParOf" srcId="{D2AE9460-C555-4591-A23F-4C1ED91AA499}" destId="{1F43EB39-58C0-4AC6-BF87-C6600874261F}" srcOrd="8" destOrd="0" presId="urn:microsoft.com/office/officeart/2008/layout/LinedList"/>
    <dgm:cxn modelId="{43658951-D0CA-434F-A2EA-011CACF23858}" type="presParOf" srcId="{D2AE9460-C555-4591-A23F-4C1ED91AA499}" destId="{571C1DDE-D3CF-45A1-B743-2E7CB5335AEA}" srcOrd="9" destOrd="0" presId="urn:microsoft.com/office/officeart/2008/layout/LinedList"/>
    <dgm:cxn modelId="{D8B8F65C-CB84-4AF6-B057-1D5E594CE41F}" type="presParOf" srcId="{1C908EBB-D3E0-420C-A258-EC3B25F40F29}" destId="{D676F6BB-7C61-43B0-A829-19C0258E8F8B}" srcOrd="2" destOrd="0" presId="urn:microsoft.com/office/officeart/2008/layout/LinedList"/>
    <dgm:cxn modelId="{F8BA4738-C4EE-4065-A2C1-302E96DFAC48}" type="presParOf" srcId="{1C908EBB-D3E0-420C-A258-EC3B25F40F29}" destId="{1905C469-FCD6-4C24-AE43-9C1F376B2C0C}" srcOrd="3" destOrd="0" presId="urn:microsoft.com/office/officeart/2008/layout/LinedList"/>
    <dgm:cxn modelId="{C41341AC-5691-45B7-BFC1-64CE29E768D0}" type="presParOf" srcId="{1905C469-FCD6-4C24-AE43-9C1F376B2C0C}" destId="{BBD392F0-E2A8-426D-92AE-125044733D73}" srcOrd="0" destOrd="0" presId="urn:microsoft.com/office/officeart/2008/layout/LinedList"/>
    <dgm:cxn modelId="{86D5CF07-1357-485E-BA27-66A8BE08BC22}" type="presParOf" srcId="{1905C469-FCD6-4C24-AE43-9C1F376B2C0C}" destId="{6BAC632D-E911-411C-9439-8C7643C9214A}" srcOrd="1" destOrd="0" presId="urn:microsoft.com/office/officeart/2008/layout/LinedList"/>
    <dgm:cxn modelId="{3F154D53-1F71-44F9-A854-73B5A5C3AD61}" type="presParOf" srcId="{6BAC632D-E911-411C-9439-8C7643C9214A}" destId="{2A50D953-EBEE-48CD-95DB-2DE8B884E0CE}" srcOrd="0" destOrd="0" presId="urn:microsoft.com/office/officeart/2008/layout/LinedList"/>
    <dgm:cxn modelId="{04D7E76F-26E8-4FBD-9BD9-7C27E9ED687F}" type="presParOf" srcId="{6BAC632D-E911-411C-9439-8C7643C9214A}" destId="{5A8C3D54-A64A-4E3E-A5D7-2E4980B06B46}" srcOrd="1" destOrd="0" presId="urn:microsoft.com/office/officeart/2008/layout/LinedList"/>
    <dgm:cxn modelId="{7E0620A7-F237-4A8C-8B9C-8B9681B0D68E}" type="presParOf" srcId="{5A8C3D54-A64A-4E3E-A5D7-2E4980B06B46}" destId="{79436448-DD2C-4ABC-8842-49CBC8B127FF}" srcOrd="0" destOrd="0" presId="urn:microsoft.com/office/officeart/2008/layout/LinedList"/>
    <dgm:cxn modelId="{5AEDDE75-0AA9-4B80-97F6-8FF7ACB9E5C2}" type="presParOf" srcId="{5A8C3D54-A64A-4E3E-A5D7-2E4980B06B46}" destId="{618E1345-A745-4F9B-B2FA-249E0B8140FF}" srcOrd="1" destOrd="0" presId="urn:microsoft.com/office/officeart/2008/layout/LinedList"/>
    <dgm:cxn modelId="{BE31D4D3-7215-401F-AABB-5A5595E24A9E}" type="presParOf" srcId="{5A8C3D54-A64A-4E3E-A5D7-2E4980B06B46}" destId="{6E7EDCEE-2214-4B3E-81F8-5EA1C27F30CB}" srcOrd="2" destOrd="0" presId="urn:microsoft.com/office/officeart/2008/layout/LinedList"/>
    <dgm:cxn modelId="{E116AA05-76C0-4244-8A72-C9368CC7AAA8}" type="presParOf" srcId="{6BAC632D-E911-411C-9439-8C7643C9214A}" destId="{9DC94B6A-DDF6-4D16-865D-E5D7F84998CF}" srcOrd="2" destOrd="0" presId="urn:microsoft.com/office/officeart/2008/layout/LinedList"/>
    <dgm:cxn modelId="{FE2B5F30-A2D7-48E1-A6CA-24E4703A9369}" type="presParOf" srcId="{6BAC632D-E911-411C-9439-8C7643C9214A}" destId="{7503110E-8224-42BC-BC9C-A43CF3D577F6}" srcOrd="3" destOrd="0" presId="urn:microsoft.com/office/officeart/2008/layout/LinedList"/>
    <dgm:cxn modelId="{FF5E7A0E-6603-4613-9D54-0FA208FC15DE}" type="presParOf" srcId="{6BAC632D-E911-411C-9439-8C7643C9214A}" destId="{D93712A1-0267-4573-8A6E-878721C912C5}" srcOrd="4" destOrd="0" presId="urn:microsoft.com/office/officeart/2008/layout/LinedList"/>
    <dgm:cxn modelId="{394C5172-5632-441F-8DD7-67661531FA2A}" type="presParOf" srcId="{D93712A1-0267-4573-8A6E-878721C912C5}" destId="{4730099E-920F-402B-8852-5D31A53991DD}" srcOrd="0" destOrd="0" presId="urn:microsoft.com/office/officeart/2008/layout/LinedList"/>
    <dgm:cxn modelId="{872461EA-71AE-4E51-A8E5-52D92DD27EBB}" type="presParOf" srcId="{D93712A1-0267-4573-8A6E-878721C912C5}" destId="{EE9015E3-6859-4909-BB63-ACD1EC23D592}" srcOrd="1" destOrd="0" presId="urn:microsoft.com/office/officeart/2008/layout/LinedList"/>
    <dgm:cxn modelId="{9E9FFC65-C661-4306-BFB8-B2C334405973}" type="presParOf" srcId="{D93712A1-0267-4573-8A6E-878721C912C5}" destId="{C4B753BA-4C18-4CF8-B776-687367BDEDDE}" srcOrd="2" destOrd="0" presId="urn:microsoft.com/office/officeart/2008/layout/LinedList"/>
    <dgm:cxn modelId="{C59C1899-D16B-4304-ADFB-CCA265846A86}" type="presParOf" srcId="{6BAC632D-E911-411C-9439-8C7643C9214A}" destId="{6BE703CE-D24B-4D72-8CB0-06D8BF708B14}" srcOrd="5" destOrd="0" presId="urn:microsoft.com/office/officeart/2008/layout/LinedList"/>
    <dgm:cxn modelId="{16DCA598-73FD-4E6F-B3F4-6E7AF42945D6}" type="presParOf" srcId="{6BAC632D-E911-411C-9439-8C7643C9214A}" destId="{4576EB4D-6D1A-4AC4-87EA-F9E786DA574A}" srcOrd="6" destOrd="0" presId="urn:microsoft.com/office/officeart/2008/layout/LinedList"/>
    <dgm:cxn modelId="{B4C2393C-63AC-4B42-A5A8-137128586D10}" type="presParOf" srcId="{6BAC632D-E911-411C-9439-8C7643C9214A}" destId="{1B9F8B79-1C42-4A64-BD08-AD1FC0072F12}" srcOrd="7" destOrd="0" presId="urn:microsoft.com/office/officeart/2008/layout/LinedList"/>
    <dgm:cxn modelId="{36232684-0809-4D0A-9F6A-7B8DF5A1FD15}" type="presParOf" srcId="{1B9F8B79-1C42-4A64-BD08-AD1FC0072F12}" destId="{249AF321-2439-48E3-A482-6FAD59C67D2C}" srcOrd="0" destOrd="0" presId="urn:microsoft.com/office/officeart/2008/layout/LinedList"/>
    <dgm:cxn modelId="{8A30708F-1109-45EB-BA8A-C0148EF76BBF}" type="presParOf" srcId="{1B9F8B79-1C42-4A64-BD08-AD1FC0072F12}" destId="{4BE740C0-3682-4939-A8F2-2020CFDE61C4}" srcOrd="1" destOrd="0" presId="urn:microsoft.com/office/officeart/2008/layout/LinedList"/>
    <dgm:cxn modelId="{9B52810E-034D-4563-BF4C-144B4D239AC8}" type="presParOf" srcId="{1B9F8B79-1C42-4A64-BD08-AD1FC0072F12}" destId="{46FFDECA-238E-43C6-ACF1-734496DBEAAA}" srcOrd="2" destOrd="0" presId="urn:microsoft.com/office/officeart/2008/layout/LinedList"/>
    <dgm:cxn modelId="{F64AB40B-DA17-4A51-B2B6-A40F57B84A70}" type="presParOf" srcId="{6BAC632D-E911-411C-9439-8C7643C9214A}" destId="{AAB7A741-4A68-431F-B368-4D9A95536BD2}" srcOrd="8" destOrd="0" presId="urn:microsoft.com/office/officeart/2008/layout/LinedList"/>
    <dgm:cxn modelId="{4A688D58-C56D-44AB-B8B7-7380993959D2}" type="presParOf" srcId="{6BAC632D-E911-411C-9439-8C7643C9214A}" destId="{7839E4BF-93A6-467F-A6CE-EA5C6A3EFA6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17AC22-0D67-4D6D-B982-E7E964E687B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81F7F5-C358-4A51-BF0C-916D137A82A2}">
      <dgm:prSet/>
      <dgm:spPr/>
      <dgm:t>
        <a:bodyPr/>
        <a:lstStyle/>
        <a:p>
          <a:pPr rtl="0"/>
          <a:r>
            <a:rPr lang="en-US" b="1" dirty="0" smtClean="0"/>
            <a:t>ASP.NET MVC</a:t>
          </a:r>
          <a:endParaRPr lang="en-US" dirty="0"/>
        </a:p>
      </dgm:t>
    </dgm:pt>
    <dgm:pt modelId="{0E428A25-C965-456B-86C5-C00000455EB1}" type="parTrans" cxnId="{22461FB6-E598-4950-8A47-7FB48110F668}">
      <dgm:prSet/>
      <dgm:spPr/>
      <dgm:t>
        <a:bodyPr/>
        <a:lstStyle/>
        <a:p>
          <a:endParaRPr lang="en-US"/>
        </a:p>
      </dgm:t>
    </dgm:pt>
    <dgm:pt modelId="{2DA582A0-A5DC-420B-BE49-B990FB7AE662}" type="sibTrans" cxnId="{22461FB6-E598-4950-8A47-7FB48110F668}">
      <dgm:prSet/>
      <dgm:spPr/>
      <dgm:t>
        <a:bodyPr/>
        <a:lstStyle/>
        <a:p>
          <a:endParaRPr lang="en-US"/>
        </a:p>
      </dgm:t>
    </dgm:pt>
    <dgm:pt modelId="{D5FD07D4-5CF2-4576-BAA0-15DADE52A7EA}">
      <dgm:prSet/>
      <dgm:spPr/>
      <dgm:t>
        <a:bodyPr/>
        <a:lstStyle/>
        <a:p>
          <a:pPr rtl="0"/>
          <a:r>
            <a:rPr lang="en-US" b="1" dirty="0" smtClean="0"/>
            <a:t>Azure</a:t>
          </a:r>
          <a:endParaRPr lang="en-US" dirty="0"/>
        </a:p>
      </dgm:t>
    </dgm:pt>
    <dgm:pt modelId="{253F8B89-B675-4DBA-8139-F5E5FC36CDC9}" type="parTrans" cxnId="{EAD38216-4ED8-4925-A8F9-6969324D3455}">
      <dgm:prSet/>
      <dgm:spPr/>
      <dgm:t>
        <a:bodyPr/>
        <a:lstStyle/>
        <a:p>
          <a:endParaRPr lang="en-US"/>
        </a:p>
      </dgm:t>
    </dgm:pt>
    <dgm:pt modelId="{84FCE124-2AB3-4696-965E-0740AE295F8A}" type="sibTrans" cxnId="{EAD38216-4ED8-4925-A8F9-6969324D3455}">
      <dgm:prSet/>
      <dgm:spPr/>
      <dgm:t>
        <a:bodyPr/>
        <a:lstStyle/>
        <a:p>
          <a:endParaRPr lang="en-US"/>
        </a:p>
      </dgm:t>
    </dgm:pt>
    <dgm:pt modelId="{627F8687-5DCC-47B3-B2BF-A03BDCC62C46}">
      <dgm:prSet/>
      <dgm:spPr/>
      <dgm:t>
        <a:bodyPr/>
        <a:lstStyle/>
        <a:p>
          <a:pPr rtl="0"/>
          <a:r>
            <a:rPr lang="en-US" b="1" dirty="0" smtClean="0"/>
            <a:t>SQL Server</a:t>
          </a:r>
          <a:endParaRPr lang="en-US" dirty="0"/>
        </a:p>
      </dgm:t>
    </dgm:pt>
    <dgm:pt modelId="{D540A86D-77FB-4ED3-805A-B9EA9C389CE0}" type="parTrans" cxnId="{5F6A7DAB-E44C-42D1-88CF-A0B2F4C2A188}">
      <dgm:prSet/>
      <dgm:spPr/>
      <dgm:t>
        <a:bodyPr/>
        <a:lstStyle/>
        <a:p>
          <a:endParaRPr lang="en-US"/>
        </a:p>
      </dgm:t>
    </dgm:pt>
    <dgm:pt modelId="{BBD8584F-A135-4FF1-A99E-98D1E0639350}" type="sibTrans" cxnId="{5F6A7DAB-E44C-42D1-88CF-A0B2F4C2A188}">
      <dgm:prSet/>
      <dgm:spPr/>
      <dgm:t>
        <a:bodyPr/>
        <a:lstStyle/>
        <a:p>
          <a:endParaRPr lang="en-US"/>
        </a:p>
      </dgm:t>
    </dgm:pt>
    <dgm:pt modelId="{1F4DAC4C-FDF9-45EF-A7A5-C0F4BB09106F}">
      <dgm:prSet/>
      <dgm:spPr/>
      <dgm:t>
        <a:bodyPr/>
        <a:lstStyle/>
        <a:p>
          <a:pPr rtl="0"/>
          <a:r>
            <a:rPr lang="en-US" b="1" dirty="0" smtClean="0"/>
            <a:t>CSLA</a:t>
          </a:r>
          <a:endParaRPr lang="en-US" dirty="0"/>
        </a:p>
      </dgm:t>
    </dgm:pt>
    <dgm:pt modelId="{3AC4D232-126A-4A92-BA21-7431846A184F}" type="parTrans" cxnId="{90784911-8687-4137-A03E-EB87D88503FE}">
      <dgm:prSet/>
      <dgm:spPr/>
      <dgm:t>
        <a:bodyPr/>
        <a:lstStyle/>
        <a:p>
          <a:endParaRPr lang="en-US"/>
        </a:p>
      </dgm:t>
    </dgm:pt>
    <dgm:pt modelId="{D68F4478-0F14-4E72-8C7B-977263F9E794}" type="sibTrans" cxnId="{90784911-8687-4137-A03E-EB87D88503FE}">
      <dgm:prSet/>
      <dgm:spPr/>
      <dgm:t>
        <a:bodyPr/>
        <a:lstStyle/>
        <a:p>
          <a:endParaRPr lang="en-US"/>
        </a:p>
      </dgm:t>
    </dgm:pt>
    <dgm:pt modelId="{C5DCFA45-E528-4026-8E8E-4C15283C7B09}" type="pres">
      <dgm:prSet presAssocID="{8F17AC22-0D67-4D6D-B982-E7E964E687B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08C4A-BD57-4247-A4D1-6ABC97D5214B}" type="pres">
      <dgm:prSet presAssocID="{8F17AC22-0D67-4D6D-B982-E7E964E687B9}" presName="diamond" presStyleLbl="bgShp" presStyleIdx="0" presStyleCnt="1"/>
      <dgm:spPr/>
      <dgm:t>
        <a:bodyPr/>
        <a:lstStyle/>
        <a:p>
          <a:endParaRPr lang="en-US"/>
        </a:p>
      </dgm:t>
    </dgm:pt>
    <dgm:pt modelId="{BBDE7BAA-AC01-419C-890A-46E3A078F2D0}" type="pres">
      <dgm:prSet presAssocID="{8F17AC22-0D67-4D6D-B982-E7E964E687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6F235-2F6A-4B33-B695-10D15CF9CE3C}" type="pres">
      <dgm:prSet presAssocID="{8F17AC22-0D67-4D6D-B982-E7E964E687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F5B09-DE12-49F4-9FEA-2B7563E4F6D7}" type="pres">
      <dgm:prSet presAssocID="{8F17AC22-0D67-4D6D-B982-E7E964E687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F1223-1A61-48F6-A4D5-EE72C4D2AE5D}" type="pres">
      <dgm:prSet presAssocID="{8F17AC22-0D67-4D6D-B982-E7E964E687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1F489C-FF2C-44C0-A527-697AFD994DAC}" type="presOf" srcId="{1281F7F5-C358-4A51-BF0C-916D137A82A2}" destId="{BBDE7BAA-AC01-419C-890A-46E3A078F2D0}" srcOrd="0" destOrd="0" presId="urn:microsoft.com/office/officeart/2005/8/layout/matrix3"/>
    <dgm:cxn modelId="{5F6A7DAB-E44C-42D1-88CF-A0B2F4C2A188}" srcId="{8F17AC22-0D67-4D6D-B982-E7E964E687B9}" destId="{627F8687-5DCC-47B3-B2BF-A03BDCC62C46}" srcOrd="3" destOrd="0" parTransId="{D540A86D-77FB-4ED3-805A-B9EA9C389CE0}" sibTransId="{BBD8584F-A135-4FF1-A99E-98D1E0639350}"/>
    <dgm:cxn modelId="{EAD38216-4ED8-4925-A8F9-6969324D3455}" srcId="{8F17AC22-0D67-4D6D-B982-E7E964E687B9}" destId="{D5FD07D4-5CF2-4576-BAA0-15DADE52A7EA}" srcOrd="2" destOrd="0" parTransId="{253F8B89-B675-4DBA-8139-F5E5FC36CDC9}" sibTransId="{84FCE124-2AB3-4696-965E-0740AE295F8A}"/>
    <dgm:cxn modelId="{FB94E18A-C254-4FCE-A975-A582975EC8F5}" type="presOf" srcId="{8F17AC22-0D67-4D6D-B982-E7E964E687B9}" destId="{C5DCFA45-E528-4026-8E8E-4C15283C7B09}" srcOrd="0" destOrd="0" presId="urn:microsoft.com/office/officeart/2005/8/layout/matrix3"/>
    <dgm:cxn modelId="{22461FB6-E598-4950-8A47-7FB48110F668}" srcId="{8F17AC22-0D67-4D6D-B982-E7E964E687B9}" destId="{1281F7F5-C358-4A51-BF0C-916D137A82A2}" srcOrd="0" destOrd="0" parTransId="{0E428A25-C965-456B-86C5-C00000455EB1}" sibTransId="{2DA582A0-A5DC-420B-BE49-B990FB7AE662}"/>
    <dgm:cxn modelId="{90784911-8687-4137-A03E-EB87D88503FE}" srcId="{8F17AC22-0D67-4D6D-B982-E7E964E687B9}" destId="{1F4DAC4C-FDF9-45EF-A7A5-C0F4BB09106F}" srcOrd="1" destOrd="0" parTransId="{3AC4D232-126A-4A92-BA21-7431846A184F}" sibTransId="{D68F4478-0F14-4E72-8C7B-977263F9E794}"/>
    <dgm:cxn modelId="{B04E139D-4993-47C0-A6D2-9CBF8D1F10B3}" type="presOf" srcId="{627F8687-5DCC-47B3-B2BF-A03BDCC62C46}" destId="{5B9F1223-1A61-48F6-A4D5-EE72C4D2AE5D}" srcOrd="0" destOrd="0" presId="urn:microsoft.com/office/officeart/2005/8/layout/matrix3"/>
    <dgm:cxn modelId="{4294691C-BC84-4311-8AB8-209517F0B5F2}" type="presOf" srcId="{D5FD07D4-5CF2-4576-BAA0-15DADE52A7EA}" destId="{817F5B09-DE12-49F4-9FEA-2B7563E4F6D7}" srcOrd="0" destOrd="0" presId="urn:microsoft.com/office/officeart/2005/8/layout/matrix3"/>
    <dgm:cxn modelId="{F75D3ECF-6F54-4BB7-819A-B6B91A7EDBBB}" type="presOf" srcId="{1F4DAC4C-FDF9-45EF-A7A5-C0F4BB09106F}" destId="{BF86F235-2F6A-4B33-B695-10D15CF9CE3C}" srcOrd="0" destOrd="0" presId="urn:microsoft.com/office/officeart/2005/8/layout/matrix3"/>
    <dgm:cxn modelId="{71697E38-89EF-4835-A275-E9B972C4A659}" type="presParOf" srcId="{C5DCFA45-E528-4026-8E8E-4C15283C7B09}" destId="{C0308C4A-BD57-4247-A4D1-6ABC97D5214B}" srcOrd="0" destOrd="0" presId="urn:microsoft.com/office/officeart/2005/8/layout/matrix3"/>
    <dgm:cxn modelId="{036CDD85-D656-46B2-B743-53CFD4228BFF}" type="presParOf" srcId="{C5DCFA45-E528-4026-8E8E-4C15283C7B09}" destId="{BBDE7BAA-AC01-419C-890A-46E3A078F2D0}" srcOrd="1" destOrd="0" presId="urn:microsoft.com/office/officeart/2005/8/layout/matrix3"/>
    <dgm:cxn modelId="{5F4A0972-BD1D-4283-A89D-FBAF2C347476}" type="presParOf" srcId="{C5DCFA45-E528-4026-8E8E-4C15283C7B09}" destId="{BF86F235-2F6A-4B33-B695-10D15CF9CE3C}" srcOrd="2" destOrd="0" presId="urn:microsoft.com/office/officeart/2005/8/layout/matrix3"/>
    <dgm:cxn modelId="{34A819AF-8919-4E53-B9F8-8471E9D9E7B3}" type="presParOf" srcId="{C5DCFA45-E528-4026-8E8E-4C15283C7B09}" destId="{817F5B09-DE12-49F4-9FEA-2B7563E4F6D7}" srcOrd="3" destOrd="0" presId="urn:microsoft.com/office/officeart/2005/8/layout/matrix3"/>
    <dgm:cxn modelId="{1721B634-B353-483D-A6EC-724C8C053837}" type="presParOf" srcId="{C5DCFA45-E528-4026-8E8E-4C15283C7B09}" destId="{5B9F1223-1A61-48F6-A4D5-EE72C4D2AE5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7018E2-8CDD-44C3-AFF3-DB20EBE09DD2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04C36C-0475-49F6-BFB1-379C049298B3}">
      <dgm:prSet/>
      <dgm:spPr/>
      <dgm:t>
        <a:bodyPr/>
        <a:lstStyle/>
        <a:p>
          <a:pPr rtl="0"/>
          <a:r>
            <a:rPr lang="en-US" b="1" dirty="0" smtClean="0"/>
            <a:t>Web</a:t>
          </a:r>
          <a:endParaRPr lang="en-US" dirty="0"/>
        </a:p>
      </dgm:t>
    </dgm:pt>
    <dgm:pt modelId="{83FE5F2C-DF36-49A1-A346-158F876F592C}" type="parTrans" cxnId="{E01E8093-A6A5-45AD-9149-7A516230EEAB}">
      <dgm:prSet/>
      <dgm:spPr/>
      <dgm:t>
        <a:bodyPr/>
        <a:lstStyle/>
        <a:p>
          <a:endParaRPr lang="en-US"/>
        </a:p>
      </dgm:t>
    </dgm:pt>
    <dgm:pt modelId="{BD13988A-DCC6-4DCF-BE85-2109D8A8E567}" type="sibTrans" cxnId="{E01E8093-A6A5-45AD-9149-7A516230EEAB}">
      <dgm:prSet/>
      <dgm:spPr/>
      <dgm:t>
        <a:bodyPr/>
        <a:lstStyle/>
        <a:p>
          <a:endParaRPr lang="en-US"/>
        </a:p>
      </dgm:t>
    </dgm:pt>
    <dgm:pt modelId="{E97A8FEE-FB8A-4402-913F-B2B3A2C9B7F9}">
      <dgm:prSet/>
      <dgm:spPr/>
      <dgm:t>
        <a:bodyPr/>
        <a:lstStyle/>
        <a:p>
          <a:pPr rtl="0"/>
          <a:r>
            <a:rPr lang="en-US" b="1" dirty="0" smtClean="0"/>
            <a:t>Android</a:t>
          </a:r>
          <a:endParaRPr lang="en-US" dirty="0"/>
        </a:p>
      </dgm:t>
    </dgm:pt>
    <dgm:pt modelId="{920FB79A-BBCD-4390-9724-6324B7E6E03F}" type="parTrans" cxnId="{D73B55C0-7130-49D5-9C63-0315ED20A40C}">
      <dgm:prSet/>
      <dgm:spPr/>
      <dgm:t>
        <a:bodyPr/>
        <a:lstStyle/>
        <a:p>
          <a:endParaRPr lang="en-US"/>
        </a:p>
      </dgm:t>
    </dgm:pt>
    <dgm:pt modelId="{2B82D412-0D4D-4764-91E0-34D17D1B7653}" type="sibTrans" cxnId="{D73B55C0-7130-49D5-9C63-0315ED20A40C}">
      <dgm:prSet/>
      <dgm:spPr/>
      <dgm:t>
        <a:bodyPr/>
        <a:lstStyle/>
        <a:p>
          <a:endParaRPr lang="en-US"/>
        </a:p>
      </dgm:t>
    </dgm:pt>
    <dgm:pt modelId="{839B06DC-45C1-42DE-86C6-138603DAB971}">
      <dgm:prSet/>
      <dgm:spPr/>
      <dgm:t>
        <a:bodyPr/>
        <a:lstStyle/>
        <a:p>
          <a:pPr rtl="0"/>
          <a:r>
            <a:rPr lang="en-US" b="1" dirty="0" smtClean="0"/>
            <a:t>iOS</a:t>
          </a:r>
          <a:endParaRPr lang="en-US" dirty="0"/>
        </a:p>
      </dgm:t>
    </dgm:pt>
    <dgm:pt modelId="{8397F7C1-C4C1-41A5-9C64-6F116C44830A}" type="parTrans" cxnId="{58428425-9D2A-4145-ABFF-9A4EA9DE1B48}">
      <dgm:prSet/>
      <dgm:spPr/>
      <dgm:t>
        <a:bodyPr/>
        <a:lstStyle/>
        <a:p>
          <a:endParaRPr lang="en-US"/>
        </a:p>
      </dgm:t>
    </dgm:pt>
    <dgm:pt modelId="{42612AD4-64F9-4E70-AB04-B77BD03A36B0}" type="sibTrans" cxnId="{58428425-9D2A-4145-ABFF-9A4EA9DE1B48}">
      <dgm:prSet/>
      <dgm:spPr/>
      <dgm:t>
        <a:bodyPr/>
        <a:lstStyle/>
        <a:p>
          <a:endParaRPr lang="en-US"/>
        </a:p>
      </dgm:t>
    </dgm:pt>
    <dgm:pt modelId="{454FEC1E-FE52-4CE2-A790-7F7CA54886FC}">
      <dgm:prSet/>
      <dgm:spPr/>
      <dgm:t>
        <a:bodyPr/>
        <a:lstStyle/>
        <a:p>
          <a:pPr rtl="0"/>
          <a:r>
            <a:rPr lang="en-US" b="1" dirty="0" smtClean="0"/>
            <a:t>Windows</a:t>
          </a:r>
          <a:endParaRPr lang="en-US" dirty="0"/>
        </a:p>
      </dgm:t>
    </dgm:pt>
    <dgm:pt modelId="{C5E33955-B37D-44C6-8B02-562598E19C9C}" type="parTrans" cxnId="{E2A0CAB1-D5C3-4427-8F4F-DDBC4FF57299}">
      <dgm:prSet/>
      <dgm:spPr/>
      <dgm:t>
        <a:bodyPr/>
        <a:lstStyle/>
        <a:p>
          <a:endParaRPr lang="en-US"/>
        </a:p>
      </dgm:t>
    </dgm:pt>
    <dgm:pt modelId="{2663EFD7-4B74-42E1-A785-8AFB389680D3}" type="sibTrans" cxnId="{E2A0CAB1-D5C3-4427-8F4F-DDBC4FF57299}">
      <dgm:prSet/>
      <dgm:spPr/>
      <dgm:t>
        <a:bodyPr/>
        <a:lstStyle/>
        <a:p>
          <a:endParaRPr lang="en-US"/>
        </a:p>
      </dgm:t>
    </dgm:pt>
    <dgm:pt modelId="{9ECA7F73-B23E-4862-988F-37A166B4CB8D}" type="pres">
      <dgm:prSet presAssocID="{217018E2-8CDD-44C3-AFF3-DB20EBE09DD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E3148B-614D-4664-AFCD-5A70EBB1F228}" type="pres">
      <dgm:prSet presAssocID="{CF04C36C-0475-49F6-BFB1-379C049298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95F22-5B69-41FE-9989-068A0D756AF1}" type="pres">
      <dgm:prSet presAssocID="{CF04C36C-0475-49F6-BFB1-379C049298B3}" presName="spNode" presStyleCnt="0"/>
      <dgm:spPr/>
      <dgm:t>
        <a:bodyPr/>
        <a:lstStyle/>
        <a:p>
          <a:endParaRPr lang="en-US"/>
        </a:p>
      </dgm:t>
    </dgm:pt>
    <dgm:pt modelId="{D1DBFF9C-C8DA-4164-A099-1AF4AFCC83B0}" type="pres">
      <dgm:prSet presAssocID="{BD13988A-DCC6-4DCF-BE85-2109D8A8E567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7E2DCE-7322-4998-B05C-2526453FBE2C}" type="pres">
      <dgm:prSet presAssocID="{E97A8FEE-FB8A-4402-913F-B2B3A2C9B7F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88028-CD67-438E-8706-4E738CA59845}" type="pres">
      <dgm:prSet presAssocID="{E97A8FEE-FB8A-4402-913F-B2B3A2C9B7F9}" presName="spNode" presStyleCnt="0"/>
      <dgm:spPr/>
      <dgm:t>
        <a:bodyPr/>
        <a:lstStyle/>
        <a:p>
          <a:endParaRPr lang="en-US"/>
        </a:p>
      </dgm:t>
    </dgm:pt>
    <dgm:pt modelId="{CB6BF98B-102A-4754-BCC0-4298643A3C51}" type="pres">
      <dgm:prSet presAssocID="{2B82D412-0D4D-4764-91E0-34D17D1B765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9484B27B-6F09-44BE-BEC2-E0651F89703F}" type="pres">
      <dgm:prSet presAssocID="{839B06DC-45C1-42DE-86C6-138603DAB9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68EA2-37CD-4056-A04F-1D4F8A3CC3EC}" type="pres">
      <dgm:prSet presAssocID="{839B06DC-45C1-42DE-86C6-138603DAB971}" presName="spNode" presStyleCnt="0"/>
      <dgm:spPr/>
      <dgm:t>
        <a:bodyPr/>
        <a:lstStyle/>
        <a:p>
          <a:endParaRPr lang="en-US"/>
        </a:p>
      </dgm:t>
    </dgm:pt>
    <dgm:pt modelId="{115F2A18-912C-4933-A5B8-C908F5EB8A0A}" type="pres">
      <dgm:prSet presAssocID="{42612AD4-64F9-4E70-AB04-B77BD03A36B0}" presName="sibTrans" presStyleLbl="sibTrans1D1" presStyleIdx="2" presStyleCnt="4"/>
      <dgm:spPr/>
      <dgm:t>
        <a:bodyPr/>
        <a:lstStyle/>
        <a:p>
          <a:endParaRPr lang="en-US"/>
        </a:p>
      </dgm:t>
    </dgm:pt>
    <dgm:pt modelId="{6895EBC6-C279-4740-AC8F-0058ACD7FD4A}" type="pres">
      <dgm:prSet presAssocID="{454FEC1E-FE52-4CE2-A790-7F7CA54886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30746-3148-466C-AD57-099B1B008DC1}" type="pres">
      <dgm:prSet presAssocID="{454FEC1E-FE52-4CE2-A790-7F7CA54886FC}" presName="spNode" presStyleCnt="0"/>
      <dgm:spPr/>
      <dgm:t>
        <a:bodyPr/>
        <a:lstStyle/>
        <a:p>
          <a:endParaRPr lang="en-US"/>
        </a:p>
      </dgm:t>
    </dgm:pt>
    <dgm:pt modelId="{C7223497-03F1-4F92-8A8F-44BCBFB3D581}" type="pres">
      <dgm:prSet presAssocID="{2663EFD7-4B74-42E1-A785-8AFB389680D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E2A0CAB1-D5C3-4427-8F4F-DDBC4FF57299}" srcId="{217018E2-8CDD-44C3-AFF3-DB20EBE09DD2}" destId="{454FEC1E-FE52-4CE2-A790-7F7CA54886FC}" srcOrd="3" destOrd="0" parTransId="{C5E33955-B37D-44C6-8B02-562598E19C9C}" sibTransId="{2663EFD7-4B74-42E1-A785-8AFB389680D3}"/>
    <dgm:cxn modelId="{D73B55C0-7130-49D5-9C63-0315ED20A40C}" srcId="{217018E2-8CDD-44C3-AFF3-DB20EBE09DD2}" destId="{E97A8FEE-FB8A-4402-913F-B2B3A2C9B7F9}" srcOrd="1" destOrd="0" parTransId="{920FB79A-BBCD-4390-9724-6324B7E6E03F}" sibTransId="{2B82D412-0D4D-4764-91E0-34D17D1B7653}"/>
    <dgm:cxn modelId="{FC7DB499-29D5-4A0A-A6DC-5524EC1FF478}" type="presOf" srcId="{454FEC1E-FE52-4CE2-A790-7F7CA54886FC}" destId="{6895EBC6-C279-4740-AC8F-0058ACD7FD4A}" srcOrd="0" destOrd="0" presId="urn:microsoft.com/office/officeart/2005/8/layout/cycle6"/>
    <dgm:cxn modelId="{C09DD64F-2FC8-4C93-8C3E-44C1004F676D}" type="presOf" srcId="{BD13988A-DCC6-4DCF-BE85-2109D8A8E567}" destId="{D1DBFF9C-C8DA-4164-A099-1AF4AFCC83B0}" srcOrd="0" destOrd="0" presId="urn:microsoft.com/office/officeart/2005/8/layout/cycle6"/>
    <dgm:cxn modelId="{C2FE280C-47FC-46DC-A6C3-3BF9AC58DE1C}" type="presOf" srcId="{2B82D412-0D4D-4764-91E0-34D17D1B7653}" destId="{CB6BF98B-102A-4754-BCC0-4298643A3C51}" srcOrd="0" destOrd="0" presId="urn:microsoft.com/office/officeart/2005/8/layout/cycle6"/>
    <dgm:cxn modelId="{2BB0D1DD-3869-44FD-B292-9357A406E7B1}" type="presOf" srcId="{E97A8FEE-FB8A-4402-913F-B2B3A2C9B7F9}" destId="{747E2DCE-7322-4998-B05C-2526453FBE2C}" srcOrd="0" destOrd="0" presId="urn:microsoft.com/office/officeart/2005/8/layout/cycle6"/>
    <dgm:cxn modelId="{5E4D4CED-618E-4ADE-8F9B-62FF28CFA164}" type="presOf" srcId="{217018E2-8CDD-44C3-AFF3-DB20EBE09DD2}" destId="{9ECA7F73-B23E-4862-988F-37A166B4CB8D}" srcOrd="0" destOrd="0" presId="urn:microsoft.com/office/officeart/2005/8/layout/cycle6"/>
    <dgm:cxn modelId="{56A05AA1-A863-4BCA-9CAB-0C58A43B6EF9}" type="presOf" srcId="{42612AD4-64F9-4E70-AB04-B77BD03A36B0}" destId="{115F2A18-912C-4933-A5B8-C908F5EB8A0A}" srcOrd="0" destOrd="0" presId="urn:microsoft.com/office/officeart/2005/8/layout/cycle6"/>
    <dgm:cxn modelId="{77D2E11B-D015-4700-8D32-0DAA2CD197AE}" type="presOf" srcId="{2663EFD7-4B74-42E1-A785-8AFB389680D3}" destId="{C7223497-03F1-4F92-8A8F-44BCBFB3D581}" srcOrd="0" destOrd="0" presId="urn:microsoft.com/office/officeart/2005/8/layout/cycle6"/>
    <dgm:cxn modelId="{402FBCCF-FC9F-461A-85D3-467E284CF5D0}" type="presOf" srcId="{839B06DC-45C1-42DE-86C6-138603DAB971}" destId="{9484B27B-6F09-44BE-BEC2-E0651F89703F}" srcOrd="0" destOrd="0" presId="urn:microsoft.com/office/officeart/2005/8/layout/cycle6"/>
    <dgm:cxn modelId="{8887F5F5-73F2-47E2-95C1-B9E132F54891}" type="presOf" srcId="{CF04C36C-0475-49F6-BFB1-379C049298B3}" destId="{45E3148B-614D-4664-AFCD-5A70EBB1F228}" srcOrd="0" destOrd="0" presId="urn:microsoft.com/office/officeart/2005/8/layout/cycle6"/>
    <dgm:cxn modelId="{58428425-9D2A-4145-ABFF-9A4EA9DE1B48}" srcId="{217018E2-8CDD-44C3-AFF3-DB20EBE09DD2}" destId="{839B06DC-45C1-42DE-86C6-138603DAB971}" srcOrd="2" destOrd="0" parTransId="{8397F7C1-C4C1-41A5-9C64-6F116C44830A}" sibTransId="{42612AD4-64F9-4E70-AB04-B77BD03A36B0}"/>
    <dgm:cxn modelId="{E01E8093-A6A5-45AD-9149-7A516230EEAB}" srcId="{217018E2-8CDD-44C3-AFF3-DB20EBE09DD2}" destId="{CF04C36C-0475-49F6-BFB1-379C049298B3}" srcOrd="0" destOrd="0" parTransId="{83FE5F2C-DF36-49A1-A346-158F876F592C}" sibTransId="{BD13988A-DCC6-4DCF-BE85-2109D8A8E567}"/>
    <dgm:cxn modelId="{36C0C5DD-DC9E-4C74-8713-1E5C3CB053A9}" type="presParOf" srcId="{9ECA7F73-B23E-4862-988F-37A166B4CB8D}" destId="{45E3148B-614D-4664-AFCD-5A70EBB1F228}" srcOrd="0" destOrd="0" presId="urn:microsoft.com/office/officeart/2005/8/layout/cycle6"/>
    <dgm:cxn modelId="{2387B95B-C022-4FC5-9C7B-9B1FD9E6C59B}" type="presParOf" srcId="{9ECA7F73-B23E-4862-988F-37A166B4CB8D}" destId="{8B395F22-5B69-41FE-9989-068A0D756AF1}" srcOrd="1" destOrd="0" presId="urn:microsoft.com/office/officeart/2005/8/layout/cycle6"/>
    <dgm:cxn modelId="{C3CA780C-68E9-4BFC-8BF5-2DE0699A228D}" type="presParOf" srcId="{9ECA7F73-B23E-4862-988F-37A166B4CB8D}" destId="{D1DBFF9C-C8DA-4164-A099-1AF4AFCC83B0}" srcOrd="2" destOrd="0" presId="urn:microsoft.com/office/officeart/2005/8/layout/cycle6"/>
    <dgm:cxn modelId="{B3D45AAA-D57C-427A-A72A-C0AFE887B17A}" type="presParOf" srcId="{9ECA7F73-B23E-4862-988F-37A166B4CB8D}" destId="{747E2DCE-7322-4998-B05C-2526453FBE2C}" srcOrd="3" destOrd="0" presId="urn:microsoft.com/office/officeart/2005/8/layout/cycle6"/>
    <dgm:cxn modelId="{7B01794A-971E-4C24-B737-4A148A11368C}" type="presParOf" srcId="{9ECA7F73-B23E-4862-988F-37A166B4CB8D}" destId="{3B988028-CD67-438E-8706-4E738CA59845}" srcOrd="4" destOrd="0" presId="urn:microsoft.com/office/officeart/2005/8/layout/cycle6"/>
    <dgm:cxn modelId="{7C6FA8B2-622A-4615-B0CE-7E0A26CD8020}" type="presParOf" srcId="{9ECA7F73-B23E-4862-988F-37A166B4CB8D}" destId="{CB6BF98B-102A-4754-BCC0-4298643A3C51}" srcOrd="5" destOrd="0" presId="urn:microsoft.com/office/officeart/2005/8/layout/cycle6"/>
    <dgm:cxn modelId="{E811EB4E-89F8-4B81-ABBF-D29D7D786308}" type="presParOf" srcId="{9ECA7F73-B23E-4862-988F-37A166B4CB8D}" destId="{9484B27B-6F09-44BE-BEC2-E0651F89703F}" srcOrd="6" destOrd="0" presId="urn:microsoft.com/office/officeart/2005/8/layout/cycle6"/>
    <dgm:cxn modelId="{B30D0E5A-37F1-4025-964F-883321ECCE00}" type="presParOf" srcId="{9ECA7F73-B23E-4862-988F-37A166B4CB8D}" destId="{ECA68EA2-37CD-4056-A04F-1D4F8A3CC3EC}" srcOrd="7" destOrd="0" presId="urn:microsoft.com/office/officeart/2005/8/layout/cycle6"/>
    <dgm:cxn modelId="{059FE3D5-3532-4DD1-A8DF-44BB745A7B8D}" type="presParOf" srcId="{9ECA7F73-B23E-4862-988F-37A166B4CB8D}" destId="{115F2A18-912C-4933-A5B8-C908F5EB8A0A}" srcOrd="8" destOrd="0" presId="urn:microsoft.com/office/officeart/2005/8/layout/cycle6"/>
    <dgm:cxn modelId="{3D8130B0-8831-4BEF-A88C-30C1BC77FC08}" type="presParOf" srcId="{9ECA7F73-B23E-4862-988F-37A166B4CB8D}" destId="{6895EBC6-C279-4740-AC8F-0058ACD7FD4A}" srcOrd="9" destOrd="0" presId="urn:microsoft.com/office/officeart/2005/8/layout/cycle6"/>
    <dgm:cxn modelId="{7A079514-98EF-4537-9A51-A6B14BF4EF67}" type="presParOf" srcId="{9ECA7F73-B23E-4862-988F-37A166B4CB8D}" destId="{ADD30746-3148-466C-AD57-099B1B008DC1}" srcOrd="10" destOrd="0" presId="urn:microsoft.com/office/officeart/2005/8/layout/cycle6"/>
    <dgm:cxn modelId="{31F3285B-1BCA-47C1-8975-36F204EBEDC4}" type="presParOf" srcId="{9ECA7F73-B23E-4862-988F-37A166B4CB8D}" destId="{C7223497-03F1-4F92-8A8F-44BCBFB3D58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DD176-4CFA-47DF-B2ED-83B3FC6A1250}">
      <dsp:nvSpPr>
        <dsp:cNvPr id="0" name=""/>
        <dsp:cNvSpPr/>
      </dsp:nvSpPr>
      <dsp:spPr>
        <a:xfrm>
          <a:off x="0" y="268948"/>
          <a:ext cx="5526881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Each member focuses on strengths</a:t>
          </a:r>
          <a:endParaRPr lang="en-US" sz="1800" kern="1200" dirty="0"/>
        </a:p>
      </dsp:txBody>
      <dsp:txXfrm>
        <a:off x="0" y="268948"/>
        <a:ext cx="5526881" cy="765450"/>
      </dsp:txXfrm>
    </dsp:sp>
    <dsp:sp modelId="{3EAE68CD-DD4E-45DD-AC6E-A470D1B6C178}">
      <dsp:nvSpPr>
        <dsp:cNvPr id="0" name=""/>
        <dsp:cNvSpPr/>
      </dsp:nvSpPr>
      <dsp:spPr>
        <a:xfrm>
          <a:off x="276344" y="3268"/>
          <a:ext cx="3868816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Efficient use of distributed team</a:t>
          </a:r>
          <a:endParaRPr lang="en-US" sz="1800" kern="1200" dirty="0"/>
        </a:p>
      </dsp:txBody>
      <dsp:txXfrm>
        <a:off x="302283" y="29207"/>
        <a:ext cx="3816938" cy="479482"/>
      </dsp:txXfrm>
    </dsp:sp>
    <dsp:sp modelId="{64135573-A0AD-44D9-8982-14C058875AC3}">
      <dsp:nvSpPr>
        <dsp:cNvPr id="0" name=""/>
        <dsp:cNvSpPr/>
      </dsp:nvSpPr>
      <dsp:spPr>
        <a:xfrm>
          <a:off x="0" y="1397278"/>
          <a:ext cx="5526881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Works across many platforms</a:t>
          </a:r>
          <a:endParaRPr lang="en-US" sz="1800" kern="1200" dirty="0"/>
        </a:p>
      </dsp:txBody>
      <dsp:txXfrm>
        <a:off x="0" y="1397278"/>
        <a:ext cx="5526881" cy="765450"/>
      </dsp:txXfrm>
    </dsp:sp>
    <dsp:sp modelId="{442BCB8F-FC98-4F37-BC53-C1A294B1C171}">
      <dsp:nvSpPr>
        <dsp:cNvPr id="0" name=""/>
        <dsp:cNvSpPr/>
      </dsp:nvSpPr>
      <dsp:spPr>
        <a:xfrm>
          <a:off x="276344" y="1131598"/>
          <a:ext cx="3868816" cy="5313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Well designed architecture</a:t>
          </a:r>
          <a:endParaRPr lang="en-US" sz="1800" kern="1200" dirty="0"/>
        </a:p>
      </dsp:txBody>
      <dsp:txXfrm>
        <a:off x="302283" y="1157537"/>
        <a:ext cx="3816938" cy="479482"/>
      </dsp:txXfrm>
    </dsp:sp>
    <dsp:sp modelId="{389BBE39-DAF8-4A05-8615-CD5C401BA1C0}">
      <dsp:nvSpPr>
        <dsp:cNvPr id="0" name=""/>
        <dsp:cNvSpPr/>
      </dsp:nvSpPr>
      <dsp:spPr>
        <a:xfrm>
          <a:off x="0" y="2525609"/>
          <a:ext cx="5526881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Minimize duplication of code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Maximize re-use of code</a:t>
          </a:r>
          <a:endParaRPr lang="en-US" sz="1800" kern="1200"/>
        </a:p>
      </dsp:txBody>
      <dsp:txXfrm>
        <a:off x="0" y="2525609"/>
        <a:ext cx="5526881" cy="1048950"/>
      </dsp:txXfrm>
    </dsp:sp>
    <dsp:sp modelId="{C43B4D16-A59A-47AF-81F6-1ACA10B9C3D0}">
      <dsp:nvSpPr>
        <dsp:cNvPr id="0" name=""/>
        <dsp:cNvSpPr/>
      </dsp:nvSpPr>
      <dsp:spPr>
        <a:xfrm>
          <a:off x="276344" y="2259929"/>
          <a:ext cx="3868816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Maintainability</a:t>
          </a:r>
          <a:endParaRPr lang="en-US" sz="1800" kern="1200"/>
        </a:p>
      </dsp:txBody>
      <dsp:txXfrm>
        <a:off x="302283" y="2285868"/>
        <a:ext cx="381693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20994-929F-4C5E-85FF-A42227AF41EA}">
      <dsp:nvSpPr>
        <dsp:cNvPr id="0" name=""/>
        <dsp:cNvSpPr/>
      </dsp:nvSpPr>
      <dsp:spPr>
        <a:xfrm>
          <a:off x="0" y="0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05ED0-C23F-493B-A496-3EA9D77F6A8C}">
      <dsp:nvSpPr>
        <dsp:cNvPr id="0" name=""/>
        <dsp:cNvSpPr/>
      </dsp:nvSpPr>
      <dsp:spPr>
        <a:xfrm>
          <a:off x="0" y="0"/>
          <a:ext cx="1234440" cy="169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Organize your…</a:t>
          </a:r>
          <a:endParaRPr lang="en-US" sz="1900" kern="1200" dirty="0"/>
        </a:p>
      </dsp:txBody>
      <dsp:txXfrm>
        <a:off x="0" y="0"/>
        <a:ext cx="1234440" cy="1697235"/>
      </dsp:txXfrm>
    </dsp:sp>
    <dsp:sp modelId="{9511435E-391F-4689-B6A5-CC09241989CC}">
      <dsp:nvSpPr>
        <dsp:cNvPr id="0" name=""/>
        <dsp:cNvSpPr/>
      </dsp:nvSpPr>
      <dsp:spPr>
        <a:xfrm>
          <a:off x="1327023" y="26519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Application code</a:t>
          </a:r>
          <a:endParaRPr lang="en-US" sz="2400" kern="1200" dirty="0"/>
        </a:p>
      </dsp:txBody>
      <dsp:txXfrm>
        <a:off x="1327023" y="26519"/>
        <a:ext cx="4845176" cy="530386"/>
      </dsp:txXfrm>
    </dsp:sp>
    <dsp:sp modelId="{6918F0D1-1053-4C83-86B9-2A064833C99D}">
      <dsp:nvSpPr>
        <dsp:cNvPr id="0" name=""/>
        <dsp:cNvSpPr/>
      </dsp:nvSpPr>
      <dsp:spPr>
        <a:xfrm>
          <a:off x="1234440" y="556905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03773-5410-4950-B546-A02BD833D2F5}">
      <dsp:nvSpPr>
        <dsp:cNvPr id="0" name=""/>
        <dsp:cNvSpPr/>
      </dsp:nvSpPr>
      <dsp:spPr>
        <a:xfrm>
          <a:off x="1327023" y="583424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 plans and execution</a:t>
          </a:r>
          <a:endParaRPr lang="en-US" sz="2400" kern="1200" dirty="0"/>
        </a:p>
      </dsp:txBody>
      <dsp:txXfrm>
        <a:off x="1327023" y="583424"/>
        <a:ext cx="4845176" cy="530386"/>
      </dsp:txXfrm>
    </dsp:sp>
    <dsp:sp modelId="{444BBC35-8744-4210-8855-40C097DC571F}">
      <dsp:nvSpPr>
        <dsp:cNvPr id="0" name=""/>
        <dsp:cNvSpPr/>
      </dsp:nvSpPr>
      <dsp:spPr>
        <a:xfrm>
          <a:off x="1234440" y="1113811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264C-1675-411B-A064-9D69FBEC4EFB}">
      <dsp:nvSpPr>
        <dsp:cNvPr id="0" name=""/>
        <dsp:cNvSpPr/>
      </dsp:nvSpPr>
      <dsp:spPr>
        <a:xfrm>
          <a:off x="1327023" y="1140330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Development team</a:t>
          </a:r>
          <a:endParaRPr lang="en-US" sz="2400" kern="1200" dirty="0"/>
        </a:p>
      </dsp:txBody>
      <dsp:txXfrm>
        <a:off x="1327023" y="1140330"/>
        <a:ext cx="4845176" cy="530386"/>
      </dsp:txXfrm>
    </dsp:sp>
    <dsp:sp modelId="{1F43EB39-58C0-4AC6-BF87-C6600874261F}">
      <dsp:nvSpPr>
        <dsp:cNvPr id="0" name=""/>
        <dsp:cNvSpPr/>
      </dsp:nvSpPr>
      <dsp:spPr>
        <a:xfrm>
          <a:off x="1234440" y="1670716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6F6BB-7C61-43B0-A829-19C0258E8F8B}">
      <dsp:nvSpPr>
        <dsp:cNvPr id="0" name=""/>
        <dsp:cNvSpPr/>
      </dsp:nvSpPr>
      <dsp:spPr>
        <a:xfrm>
          <a:off x="0" y="1697235"/>
          <a:ext cx="61721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392F0-E2A8-426D-92AE-125044733D73}">
      <dsp:nvSpPr>
        <dsp:cNvPr id="0" name=""/>
        <dsp:cNvSpPr/>
      </dsp:nvSpPr>
      <dsp:spPr>
        <a:xfrm>
          <a:off x="0" y="1697235"/>
          <a:ext cx="1234440" cy="169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Manage complexity</a:t>
          </a:r>
          <a:endParaRPr lang="en-US" sz="1900" kern="1200" dirty="0"/>
        </a:p>
      </dsp:txBody>
      <dsp:txXfrm>
        <a:off x="0" y="1697235"/>
        <a:ext cx="1234440" cy="1697235"/>
      </dsp:txXfrm>
    </dsp:sp>
    <dsp:sp modelId="{618E1345-A745-4F9B-B2FA-249E0B8140FF}">
      <dsp:nvSpPr>
        <dsp:cNvPr id="0" name=""/>
        <dsp:cNvSpPr/>
      </dsp:nvSpPr>
      <dsp:spPr>
        <a:xfrm>
          <a:off x="1327023" y="1723755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Related functions go in a layer</a:t>
          </a:r>
          <a:endParaRPr lang="en-US" sz="2400" kern="1200" dirty="0"/>
        </a:p>
      </dsp:txBody>
      <dsp:txXfrm>
        <a:off x="1327023" y="1723755"/>
        <a:ext cx="4845176" cy="530386"/>
      </dsp:txXfrm>
    </dsp:sp>
    <dsp:sp modelId="{9DC94B6A-DDF6-4D16-865D-E5D7F84998CF}">
      <dsp:nvSpPr>
        <dsp:cNvPr id="0" name=""/>
        <dsp:cNvSpPr/>
      </dsp:nvSpPr>
      <dsp:spPr>
        <a:xfrm>
          <a:off x="1234440" y="2254141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015E3-6859-4909-BB63-ACD1EC23D592}">
      <dsp:nvSpPr>
        <dsp:cNvPr id="0" name=""/>
        <dsp:cNvSpPr/>
      </dsp:nvSpPr>
      <dsp:spPr>
        <a:xfrm>
          <a:off x="1327023" y="2280660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 are isolated</a:t>
          </a:r>
          <a:endParaRPr lang="en-US" sz="2400" kern="1200" dirty="0"/>
        </a:p>
      </dsp:txBody>
      <dsp:txXfrm>
        <a:off x="1327023" y="2280660"/>
        <a:ext cx="4845176" cy="530386"/>
      </dsp:txXfrm>
    </dsp:sp>
    <dsp:sp modelId="{6BE703CE-D24B-4D72-8CB0-06D8BF708B14}">
      <dsp:nvSpPr>
        <dsp:cNvPr id="0" name=""/>
        <dsp:cNvSpPr/>
      </dsp:nvSpPr>
      <dsp:spPr>
        <a:xfrm>
          <a:off x="1234440" y="2811047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740C0-3682-4939-A8F2-2020CFDE61C4}">
      <dsp:nvSpPr>
        <dsp:cNvPr id="0" name=""/>
        <dsp:cNvSpPr/>
      </dsp:nvSpPr>
      <dsp:spPr>
        <a:xfrm>
          <a:off x="1327023" y="2837566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 communicate</a:t>
          </a:r>
          <a:endParaRPr lang="en-US" sz="2400" kern="1200" dirty="0"/>
        </a:p>
      </dsp:txBody>
      <dsp:txXfrm>
        <a:off x="1327023" y="2837566"/>
        <a:ext cx="4845176" cy="530386"/>
      </dsp:txXfrm>
    </dsp:sp>
    <dsp:sp modelId="{AAB7A741-4A68-431F-B368-4D9A95536BD2}">
      <dsp:nvSpPr>
        <dsp:cNvPr id="0" name=""/>
        <dsp:cNvSpPr/>
      </dsp:nvSpPr>
      <dsp:spPr>
        <a:xfrm>
          <a:off x="1234440" y="3367952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08C4A-BD57-4247-A4D1-6ABC97D5214B}">
      <dsp:nvSpPr>
        <dsp:cNvPr id="0" name=""/>
        <dsp:cNvSpPr/>
      </dsp:nvSpPr>
      <dsp:spPr>
        <a:xfrm>
          <a:off x="974526" y="0"/>
          <a:ext cx="3577828" cy="357782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7BAA-AC01-419C-890A-46E3A078F2D0}">
      <dsp:nvSpPr>
        <dsp:cNvPr id="0" name=""/>
        <dsp:cNvSpPr/>
      </dsp:nvSpPr>
      <dsp:spPr>
        <a:xfrm>
          <a:off x="1314420" y="339893"/>
          <a:ext cx="1395352" cy="13953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ASP.NET MVC</a:t>
          </a:r>
          <a:endParaRPr lang="en-US" sz="2400" kern="1200" dirty="0"/>
        </a:p>
      </dsp:txBody>
      <dsp:txXfrm>
        <a:off x="1382535" y="408008"/>
        <a:ext cx="1259122" cy="1259122"/>
      </dsp:txXfrm>
    </dsp:sp>
    <dsp:sp modelId="{BF86F235-2F6A-4B33-B695-10D15CF9CE3C}">
      <dsp:nvSpPr>
        <dsp:cNvPr id="0" name=""/>
        <dsp:cNvSpPr/>
      </dsp:nvSpPr>
      <dsp:spPr>
        <a:xfrm>
          <a:off x="2817107" y="339893"/>
          <a:ext cx="1395352" cy="13953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CSLA</a:t>
          </a:r>
          <a:endParaRPr lang="en-US" sz="2400" kern="1200" dirty="0"/>
        </a:p>
      </dsp:txBody>
      <dsp:txXfrm>
        <a:off x="2885222" y="408008"/>
        <a:ext cx="1259122" cy="1259122"/>
      </dsp:txXfrm>
    </dsp:sp>
    <dsp:sp modelId="{817F5B09-DE12-49F4-9FEA-2B7563E4F6D7}">
      <dsp:nvSpPr>
        <dsp:cNvPr id="0" name=""/>
        <dsp:cNvSpPr/>
      </dsp:nvSpPr>
      <dsp:spPr>
        <a:xfrm>
          <a:off x="1314420" y="1842581"/>
          <a:ext cx="1395352" cy="13953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Azure</a:t>
          </a:r>
          <a:endParaRPr lang="en-US" sz="2400" kern="1200" dirty="0"/>
        </a:p>
      </dsp:txBody>
      <dsp:txXfrm>
        <a:off x="1382535" y="1910696"/>
        <a:ext cx="1259122" cy="1259122"/>
      </dsp:txXfrm>
    </dsp:sp>
    <dsp:sp modelId="{5B9F1223-1A61-48F6-A4D5-EE72C4D2AE5D}">
      <dsp:nvSpPr>
        <dsp:cNvPr id="0" name=""/>
        <dsp:cNvSpPr/>
      </dsp:nvSpPr>
      <dsp:spPr>
        <a:xfrm>
          <a:off x="2817107" y="1842581"/>
          <a:ext cx="1395352" cy="13953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SQL Server</a:t>
          </a:r>
          <a:endParaRPr lang="en-US" sz="2400" kern="1200" dirty="0"/>
        </a:p>
      </dsp:txBody>
      <dsp:txXfrm>
        <a:off x="2885222" y="1910696"/>
        <a:ext cx="1259122" cy="12591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3148B-614D-4664-AFCD-5A70EBB1F228}">
      <dsp:nvSpPr>
        <dsp:cNvPr id="0" name=""/>
        <dsp:cNvSpPr/>
      </dsp:nvSpPr>
      <dsp:spPr>
        <a:xfrm>
          <a:off x="2123855" y="881"/>
          <a:ext cx="1279170" cy="831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Web</a:t>
          </a:r>
          <a:endParaRPr lang="en-US" sz="2000" kern="1200" dirty="0"/>
        </a:p>
      </dsp:txBody>
      <dsp:txXfrm>
        <a:off x="2164444" y="41470"/>
        <a:ext cx="1197992" cy="750282"/>
      </dsp:txXfrm>
    </dsp:sp>
    <dsp:sp modelId="{D1DBFF9C-C8DA-4164-A099-1AF4AFCC83B0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2021080" y="163046"/>
              </a:moveTo>
              <a:arcTo wR="1372302" hR="1372302" stAng="17892841" swAng="26230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E2DCE-7322-4998-B05C-2526453FBE2C}">
      <dsp:nvSpPr>
        <dsp:cNvPr id="0" name=""/>
        <dsp:cNvSpPr/>
      </dsp:nvSpPr>
      <dsp:spPr>
        <a:xfrm>
          <a:off x="3496157" y="1373183"/>
          <a:ext cx="1279170" cy="8314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Android</a:t>
          </a:r>
          <a:endParaRPr lang="en-US" sz="2000" kern="1200" dirty="0"/>
        </a:p>
      </dsp:txBody>
      <dsp:txXfrm>
        <a:off x="3536746" y="1413772"/>
        <a:ext cx="1197992" cy="750282"/>
      </dsp:txXfrm>
    </dsp:sp>
    <dsp:sp modelId="{CB6BF98B-102A-4754-BCC0-4298643A3C51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2676925" y="1797942"/>
              </a:moveTo>
              <a:arcTo wR="1372302" hR="1372302" stAng="1084152" swAng="26230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4B27B-6F09-44BE-BEC2-E0651F89703F}">
      <dsp:nvSpPr>
        <dsp:cNvPr id="0" name=""/>
        <dsp:cNvSpPr/>
      </dsp:nvSpPr>
      <dsp:spPr>
        <a:xfrm>
          <a:off x="2123855" y="2745485"/>
          <a:ext cx="1279170" cy="831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iOS</a:t>
          </a:r>
          <a:endParaRPr lang="en-US" sz="2000" kern="1200" dirty="0"/>
        </a:p>
      </dsp:txBody>
      <dsp:txXfrm>
        <a:off x="2164444" y="2786074"/>
        <a:ext cx="1197992" cy="750282"/>
      </dsp:txXfrm>
    </dsp:sp>
    <dsp:sp modelId="{115F2A18-912C-4933-A5B8-C908F5EB8A0A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723523" y="2581557"/>
              </a:moveTo>
              <a:arcTo wR="1372302" hR="1372302" stAng="7092841" swAng="2623007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5EBC6-C279-4740-AC8F-0058ACD7FD4A}">
      <dsp:nvSpPr>
        <dsp:cNvPr id="0" name=""/>
        <dsp:cNvSpPr/>
      </dsp:nvSpPr>
      <dsp:spPr>
        <a:xfrm>
          <a:off x="751553" y="1373183"/>
          <a:ext cx="1279170" cy="831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Windows</a:t>
          </a:r>
          <a:endParaRPr lang="en-US" sz="2000" kern="1200" dirty="0"/>
        </a:p>
      </dsp:txBody>
      <dsp:txXfrm>
        <a:off x="792142" y="1413772"/>
        <a:ext cx="1197992" cy="750282"/>
      </dsp:txXfrm>
    </dsp:sp>
    <dsp:sp modelId="{C7223497-03F1-4F92-8A8F-44BCBFB3D581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67678" y="946661"/>
              </a:moveTo>
              <a:arcTo wR="1372302" hR="1372302" stAng="11884152" swAng="26230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designed</a:t>
            </a:r>
            <a:r>
              <a:rPr lang="en-US" baseline="0" dirty="0" smtClean="0"/>
              <a:t> architecture will keep the impact of different data layers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“Program to the interface, not the implementation”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6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designed architecture</a:t>
            </a:r>
            <a:r>
              <a:rPr lang="en-US" baseline="0" dirty="0" smtClean="0"/>
              <a:t> should keep the impact of different presentations to a minimum.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</a:t>
            </a:r>
            <a:r>
              <a:rPr lang="en-US" baseline="0" dirty="0" smtClean="0"/>
              <a:t> tiers can be the client’s machine, phone, or tablet. Or web or database servers.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you structure your physical tiers brings trade offs.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1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our N-Layer Architecture again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9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basic multi-tier</a:t>
            </a:r>
            <a:r>
              <a:rPr lang="en-US" baseline="0" dirty="0" smtClean="0"/>
              <a:t> architecture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2-Tier separates</a:t>
            </a:r>
            <a:r>
              <a:rPr lang="en-US" baseline="0" dirty="0" smtClean="0"/>
              <a:t> layers onto two physical tiers:</a:t>
            </a:r>
          </a:p>
          <a:p>
            <a:endParaRPr lang="en-US" baseline="0" dirty="0"/>
          </a:p>
          <a:p>
            <a:r>
              <a:rPr lang="en-US" baseline="0" dirty="0" smtClean="0"/>
              <a:t>Database and everything else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on client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3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on server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shared on client and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Better data integrity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Edge apps move away from centralized</a:t>
            </a:r>
            <a:r>
              <a:rPr lang="en-US" baseline="0" dirty="0" smtClean="0"/>
              <a:t> nodes.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Connect to services rather than servers.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flip-side to Edge App Architecture</a:t>
            </a:r>
          </a:p>
          <a:p>
            <a:endParaRPr lang="en-US" dirty="0" smtClean="0"/>
          </a:p>
          <a:p>
            <a:r>
              <a:rPr lang="en-US" dirty="0" smtClean="0"/>
              <a:t>Service Oriented</a:t>
            </a:r>
            <a:r>
              <a:rPr lang="en-US" baseline="0" dirty="0" smtClean="0"/>
              <a:t> Architecture - SOA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4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MyVote</a:t>
            </a:r>
            <a:r>
              <a:rPr lang="en-US" baseline="0" dirty="0" smtClean="0"/>
              <a:t> architecture as it stands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going to look at how we got to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8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Disconnected apps need to store data locally and sync with server data.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introduces the complexity of dealing with data collisions. How are data changes on both sides simultaneously merged?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8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applications use</a:t>
            </a:r>
            <a:r>
              <a:rPr lang="en-US" baseline="0" dirty="0" smtClean="0"/>
              <a:t> 3-tier architecture. Business logic code is re-used on server as well as clients.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2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HTML5 app is similar</a:t>
            </a:r>
            <a:r>
              <a:rPr lang="en-US" baseline="0" dirty="0" smtClean="0"/>
              <a:t> to mobile apps, but has more logical layers involved and less code re-use.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2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Authentication – We need to determine</a:t>
            </a:r>
            <a:r>
              <a:rPr lang="en-US" baseline="0" dirty="0" smtClean="0"/>
              <a:t> who the user 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Authorization – We need to determine what the user can do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Poll Image Storage – Images for polls need to be stored somewhere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74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01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some questions each team must answer somehow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5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plan for how to maintain versions when the client doesn’t update right away.</a:t>
            </a:r>
          </a:p>
          <a:p>
            <a:endParaRPr lang="en-US" dirty="0" smtClean="0"/>
          </a:p>
          <a:p>
            <a:r>
              <a:rPr lang="en-US" dirty="0" smtClean="0"/>
              <a:t>Apps</a:t>
            </a:r>
            <a:r>
              <a:rPr lang="en-US" baseline="0" dirty="0" smtClean="0"/>
              <a:t> on multiple platforms may not deploy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 can update immediately</a:t>
            </a:r>
          </a:p>
          <a:p>
            <a:r>
              <a:rPr lang="en-US" baseline="0" dirty="0" smtClean="0"/>
              <a:t>Native apps rely on the user updating them (which may or may not be automatic)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4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right answers</a:t>
            </a:r>
            <a:r>
              <a:rPr lang="en-US" baseline="0" dirty="0" smtClean="0"/>
              <a:t> depend heavily on your team and organization.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08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 involves tough choices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41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kept</a:t>
            </a:r>
            <a:r>
              <a:rPr lang="en-US" baseline="0" dirty="0" smtClean="0"/>
              <a:t> this discussion fairly abstract. Let’s get more concrete with an example. I’m going to attempt to explain not just what we decided on, but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 lo</a:t>
            </a:r>
            <a:r>
              <a:rPr lang="en-US" baseline="0" dirty="0" smtClean="0"/>
              <a:t>t of technologies that need to be brought together.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66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MyVote</a:t>
            </a:r>
            <a:r>
              <a:rPr lang="en-US" baseline="0" dirty="0" smtClean="0"/>
              <a:t> architecture as it stands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going to look at how we got to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ASP.NET MVC4 drives the REST API and the Web</a:t>
            </a:r>
            <a:r>
              <a:rPr lang="en-US" baseline="0" dirty="0" smtClean="0"/>
              <a:t> client.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CSLA is the business object framework we use for the business logic.</a:t>
            </a:r>
          </a:p>
          <a:p>
            <a:endParaRPr lang="en-US" baseline="0" dirty="0" smtClean="0"/>
          </a:p>
          <a:p>
            <a:r>
              <a:rPr lang="en-US" dirty="0" smtClean="0"/>
              <a:t>Azure for</a:t>
            </a:r>
            <a:r>
              <a:rPr lang="en-US" baseline="0" dirty="0" smtClean="0"/>
              <a:t> web hosting, Azure Mobile Services, and blob storage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Server 2012 for the database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97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Can check into source control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All </a:t>
            </a:r>
            <a:r>
              <a:rPr lang="en-US" dirty="0" err="1" smtClean="0"/>
              <a:t>devs</a:t>
            </a:r>
            <a:r>
              <a:rPr lang="en-US" dirty="0" smtClean="0"/>
              <a:t> have access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Can publish right from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70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53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each member</a:t>
            </a:r>
            <a:r>
              <a:rPr lang="en-US" baseline="0" dirty="0" smtClean="0"/>
              <a:t> do what they do best, working together as needed at handoff points.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Architecture that plays well with all the kids on the playground.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6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architecture</a:t>
            </a:r>
            <a:r>
              <a:rPr lang="en-US" baseline="0" dirty="0" smtClean="0"/>
              <a:t> begins with a solid foundation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3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 Team – Designers, Design</a:t>
            </a:r>
            <a:r>
              <a:rPr lang="en-US" baseline="0" dirty="0" smtClean="0"/>
              <a:t> Implementers, UI Developers, Business Object Developers, DBAs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Layers are isolated – They do their own thing without being coupled to other layers.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Layers communicate – They talk to other layers to pass data around, usually through interfaces.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Maintainability</a:t>
            </a:r>
            <a:r>
              <a:rPr lang="en-US" baseline="0" dirty="0" smtClean="0"/>
              <a:t> – Easier to make changes without having to touch everything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Readability – Clear responsibilities makes it easier to read and understand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Flexibility – Makes it easier to change an entire layer without affecting the other layers. Data Access or View Models, for 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Reuse – When multiple platforms are involved, it’s easier to reuse code that is structured in logical layers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business apps need some sort of data. This data</a:t>
            </a:r>
            <a:r>
              <a:rPr lang="en-US" baseline="0" dirty="0" smtClean="0"/>
              <a:t> can be in a database or somewhere on the web.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Most business apps also have</a:t>
            </a:r>
            <a:r>
              <a:rPr lang="en-US" baseline="0" dirty="0" smtClean="0"/>
              <a:t> business rules that govern that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apps need some sort of UI. This is how the data will be presented to the user.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well designed architecture should be testable. Having the business layer talking directly to the data layer would make testing very difficult, if not impossible. It really should have a data access layer.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as much of the app testable as possible, presentation logic should be separated from the presentation.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2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N-Layer</a:t>
            </a:r>
            <a:r>
              <a:rPr lang="en-US" baseline="0" dirty="0" smtClean="0"/>
              <a:t> architectures should begin with these building blocks.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5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lu.stb.s-msn.com/i/FE/A31AA556A3AD65F85FBA513BD4AA5.gi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slanet.com/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27584" y="1635646"/>
            <a:ext cx="813690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Architecture:</a:t>
            </a:r>
          </a:p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The Key to Modern App Success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29343" y="3618567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1665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629343" y="3618567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Data Sources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Interface Control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458314" y="3164271"/>
            <a:ext cx="1143000" cy="861715"/>
            <a:chOff x="420418" y="4219028"/>
            <a:chExt cx="1524000" cy="1148953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20418" y="4832200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SQL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23371" y="421902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16904" y="3164270"/>
            <a:ext cx="1143000" cy="864612"/>
            <a:chOff x="2173314" y="4219026"/>
            <a:chExt cx="1524000" cy="1152816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173314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173314" y="4834573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Oracle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73279" y="3164272"/>
            <a:ext cx="1143002" cy="863947"/>
            <a:chOff x="3807045" y="4219026"/>
            <a:chExt cx="1524002" cy="1151929"/>
          </a:xfrm>
        </p:grpSpPr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807045" y="483368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DB2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3810000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92674" y="3164270"/>
            <a:ext cx="1143000" cy="859484"/>
            <a:chOff x="7132898" y="4219027"/>
            <a:chExt cx="1524000" cy="1145978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7132898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7135851" y="4219027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31869" y="3168734"/>
            <a:ext cx="1143000" cy="859484"/>
            <a:chOff x="5451825" y="4224978"/>
            <a:chExt cx="1524000" cy="1145979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451825" y="4833688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MongoDB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5451825" y="422497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46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59259E-6 L 0.16979 0.00301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1717 0.00301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Presentations</a:t>
            </a:r>
            <a:endParaRPr lang="en-US" dirty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58314" y="3164271"/>
            <a:ext cx="1143000" cy="861715"/>
            <a:chOff x="420418" y="4219028"/>
            <a:chExt cx="1524000" cy="1148953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420418" y="4832200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SQL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423371" y="421902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16904" y="3164270"/>
            <a:ext cx="1143000" cy="864612"/>
            <a:chOff x="2173314" y="4219026"/>
            <a:chExt cx="1524000" cy="1152816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2173314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2173314" y="4834573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Oracle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75494" y="3164270"/>
            <a:ext cx="1143000" cy="859484"/>
            <a:chOff x="3810000" y="4219026"/>
            <a:chExt cx="1524000" cy="1145979"/>
          </a:xfrm>
        </p:grpSpPr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3810000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DB2</a:t>
              </a: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3810000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92676" y="3164270"/>
            <a:ext cx="1143003" cy="859484"/>
            <a:chOff x="7132895" y="4219027"/>
            <a:chExt cx="1524003" cy="1145978"/>
          </a:xfrm>
        </p:grpSpPr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132895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7135851" y="4219027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31869" y="3168734"/>
            <a:ext cx="1143000" cy="859484"/>
            <a:chOff x="5451825" y="4224978"/>
            <a:chExt cx="1524000" cy="1145979"/>
          </a:xfrm>
        </p:grpSpPr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5451825" y="4833688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MongoDB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5451825" y="422497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458314" y="1783284"/>
            <a:ext cx="1143000" cy="861715"/>
            <a:chOff x="1981791" y="2377711"/>
            <a:chExt cx="1524000" cy="1148953"/>
          </a:xfrm>
        </p:grpSpPr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1981791" y="299088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>
              <a:off x="1981791" y="2377711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Windows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00610" y="1783283"/>
            <a:ext cx="1143000" cy="859482"/>
            <a:chOff x="2819105" y="1920808"/>
            <a:chExt cx="1524000" cy="1145976"/>
          </a:xfrm>
        </p:grpSpPr>
        <p:sp>
          <p:nvSpPr>
            <p:cNvPr id="50" name="Rectangle 2"/>
            <p:cNvSpPr>
              <a:spLocks noChangeArrowheads="1"/>
            </p:cNvSpPr>
            <p:nvPr/>
          </p:nvSpPr>
          <p:spPr bwMode="auto">
            <a:xfrm>
              <a:off x="2819105" y="253100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51" name="Rectangle 18"/>
            <p:cNvSpPr>
              <a:spLocks noChangeArrowheads="1"/>
            </p:cNvSpPr>
            <p:nvPr/>
          </p:nvSpPr>
          <p:spPr bwMode="auto">
            <a:xfrm>
              <a:off x="2819105" y="1920808"/>
              <a:ext cx="1524000" cy="53727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Mobile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17790" y="1785516"/>
            <a:ext cx="1143000" cy="859482"/>
            <a:chOff x="4648791" y="1920808"/>
            <a:chExt cx="1524000" cy="1145976"/>
          </a:xfrm>
        </p:grpSpPr>
        <p:sp>
          <p:nvSpPr>
            <p:cNvPr id="53" name="Rectangle 3"/>
            <p:cNvSpPr>
              <a:spLocks noChangeArrowheads="1"/>
            </p:cNvSpPr>
            <p:nvPr/>
          </p:nvSpPr>
          <p:spPr bwMode="auto">
            <a:xfrm>
              <a:off x="4648791" y="253100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54" name="Rectangle 19"/>
            <p:cNvSpPr>
              <a:spLocks noChangeArrowheads="1"/>
            </p:cNvSpPr>
            <p:nvPr/>
          </p:nvSpPr>
          <p:spPr bwMode="auto">
            <a:xfrm>
              <a:off x="4648791" y="1920808"/>
              <a:ext cx="1524000" cy="53727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42907" y="1783283"/>
            <a:ext cx="1143000" cy="859482"/>
            <a:chOff x="3733209" y="2377711"/>
            <a:chExt cx="1524000" cy="1145976"/>
          </a:xfrm>
        </p:grpSpPr>
        <p:sp>
          <p:nvSpPr>
            <p:cNvPr id="56" name="Rectangle 16"/>
            <p:cNvSpPr>
              <a:spLocks noChangeArrowheads="1"/>
            </p:cNvSpPr>
            <p:nvPr/>
          </p:nvSpPr>
          <p:spPr bwMode="auto">
            <a:xfrm>
              <a:off x="3733209" y="2377711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Web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3733209" y="2987906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92674" y="1781051"/>
            <a:ext cx="1143000" cy="861714"/>
            <a:chOff x="5562896" y="2374735"/>
            <a:chExt cx="1524000" cy="1148952"/>
          </a:xfrm>
        </p:grpSpPr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5562896" y="2374735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JSON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5562896" y="2987906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5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17066 0.003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17084 0.0034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Tiers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Deploy logical layers to physical tiers</a:t>
            </a:r>
          </a:p>
          <a:p>
            <a:endParaRPr lang="en-US" dirty="0"/>
          </a:p>
          <a:p>
            <a:r>
              <a:rPr lang="en-US" dirty="0"/>
              <a:t>Trade off between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Security </a:t>
            </a:r>
          </a:p>
        </p:txBody>
      </p:sp>
    </p:spTree>
    <p:extLst>
      <p:ext uri="{BB962C8B-B14F-4D97-AF65-F5344CB8AC3E}">
        <p14:creationId xmlns:p14="http://schemas.microsoft.com/office/powerpoint/2010/main" val="375758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3204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1279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97722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66955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471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2-Tier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0804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727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73719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42952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3" name="Cloud 2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9485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3-Tier App Architecture</a:t>
            </a:r>
            <a:br>
              <a:rPr lang="en-US" dirty="0" smtClean="0"/>
            </a:br>
            <a:r>
              <a:rPr lang="en-US" dirty="0" smtClean="0"/>
              <a:t>(client 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8175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613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743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16663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51745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772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3-Tier App Architecture</a:t>
            </a:r>
            <a:br>
              <a:rPr lang="en-US" dirty="0" smtClean="0"/>
            </a:br>
            <a:r>
              <a:rPr lang="en-US" dirty="0" smtClean="0"/>
              <a:t>(server 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8175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613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743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41809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16884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995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-Tier </a:t>
            </a:r>
            <a:r>
              <a:rPr lang="en-US" smtClean="0"/>
              <a:t>App Architecture</a:t>
            </a:r>
            <a:br>
              <a:rPr lang="en-US" smtClean="0"/>
            </a:br>
            <a:r>
              <a:rPr lang="en-US" smtClean="0"/>
              <a:t>(shared </a:t>
            </a:r>
            <a:r>
              <a:rPr lang="en-US" dirty="0" smtClean="0"/>
              <a:t>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77753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5279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3430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70956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40899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46030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11520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3993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29760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98421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 (svc proxy)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95436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335756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63526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15007" y="365172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43026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>
                <a:solidFill>
                  <a:srgbClr val="FF6600"/>
                </a:solidFill>
              </a:rPr>
              <a:t>@</a:t>
            </a:r>
            <a:r>
              <a:rPr lang="en-US" dirty="0" err="1">
                <a:solidFill>
                  <a:srgbClr val="FF6600"/>
                </a:solidFill>
              </a:rPr>
              <a:t>brentledwards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smtClean="0">
                <a:solidFill>
                  <a:srgbClr val="FF6600"/>
                </a:solidFill>
              </a:rPr>
              <a:t>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6176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30425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22744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202596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95530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15007" y="165718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282993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Disconnected Client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63347" y="197184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63347" y="300253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 (client)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65008" y="26584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63347" y="162861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3002533"/>
            <a:ext cx="822960" cy="30221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63347" y="230951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029532" y="300253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 (server)</a:t>
            </a:r>
          </a:p>
        </p:txBody>
      </p:sp>
    </p:spTree>
    <p:extLst>
      <p:ext uri="{BB962C8B-B14F-4D97-AF65-F5344CB8AC3E}">
        <p14:creationId xmlns:p14="http://schemas.microsoft.com/office/powerpoint/2010/main" val="28298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Windows, iOS, Android Apps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77753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Controllers/</a:t>
            </a:r>
            <a:r>
              <a:rPr lang="en-US" sz="1350" dirty="0" err="1">
                <a:latin typeface="Arial" charset="0"/>
                <a:cs typeface="Arial" charset="0"/>
              </a:rPr>
              <a:t>ViewModels</a:t>
            </a:r>
            <a:endParaRPr lang="en-US" sz="1350" dirty="0"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SQL Server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5279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Entity Framework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3430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XAML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70956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40899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46030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11520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9788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4572518" y="2330995"/>
            <a:ext cx="3397469" cy="2769146"/>
          </a:xfrm>
          <a:prstGeom prst="roundRect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Server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164343" y="1095193"/>
            <a:ext cx="3397469" cy="2050028"/>
          </a:xfrm>
          <a:prstGeom prst="roundRect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HTML 5 App</a:t>
            </a:r>
            <a:endParaRPr 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28097" y="1993330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JavaScript Controllers/</a:t>
            </a:r>
            <a:r>
              <a:rPr lang="en-US" sz="1350" dirty="0" err="1">
                <a:latin typeface="Arial" charset="0"/>
                <a:cs typeface="Arial" charset="0"/>
              </a:rPr>
              <a:t>ViewModels</a:t>
            </a:r>
            <a:endParaRPr lang="en-US" sz="1350" dirty="0"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29759" y="2679944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AJAX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28097" y="1650095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HTML/CSS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28097" y="2330995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JSON Model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4825566" y="3235113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Web API Controller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825566" y="4604760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SQL Server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27227" y="3921728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Entity Framework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825566" y="289187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JSON</a:t>
            </a:r>
          </a:p>
        </p:txBody>
      </p:sp>
      <p:sp>
        <p:nvSpPr>
          <p:cNvPr id="22" name="Cloud 21"/>
          <p:cNvSpPr/>
          <p:nvPr/>
        </p:nvSpPr>
        <p:spPr>
          <a:xfrm>
            <a:off x="2451598" y="359772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825566" y="3572778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  <p:sp>
        <p:nvSpPr>
          <p:cNvPr id="26" name="Down Arrow 25"/>
          <p:cNvSpPr/>
          <p:nvPr/>
        </p:nvSpPr>
        <p:spPr bwMode="auto">
          <a:xfrm>
            <a:off x="2795256" y="3155105"/>
            <a:ext cx="135644" cy="41148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Lucida Console" pitchFamily="49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3326527" y="3597723"/>
            <a:ext cx="1233752" cy="15068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Lucida Console" pitchFamily="49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849066" y="4308092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052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: Other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Authorization</a:t>
            </a:r>
          </a:p>
          <a:p>
            <a:r>
              <a:rPr lang="en-US" dirty="0" smtClean="0"/>
              <a:t>Poll Image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all mean?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435280" cy="857250"/>
          </a:xfrm>
        </p:spPr>
        <p:txBody>
          <a:bodyPr/>
          <a:lstStyle/>
          <a:p>
            <a:r>
              <a:rPr lang="en-US" dirty="0" smtClean="0"/>
              <a:t>The Multi-Platform Conundrum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re-use is ideal</a:t>
            </a:r>
          </a:p>
          <a:p>
            <a:pPr lvl="1"/>
            <a:r>
              <a:rPr lang="en-US" dirty="0" smtClean="0"/>
              <a:t>But only an option for .NET platforms</a:t>
            </a:r>
          </a:p>
          <a:p>
            <a:endParaRPr lang="en-US" dirty="0" smtClean="0"/>
          </a:p>
          <a:p>
            <a:r>
              <a:rPr lang="en-US" dirty="0" smtClean="0"/>
              <a:t>What about the rest?</a:t>
            </a:r>
          </a:p>
          <a:p>
            <a:pPr lvl="1"/>
            <a:r>
              <a:rPr lang="en-US" dirty="0" smtClean="0"/>
              <a:t>Must duplicate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Combat Code Duplication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Maintain all code for all platforms?</a:t>
            </a:r>
          </a:p>
          <a:p>
            <a:r>
              <a:rPr lang="en-US" dirty="0" smtClean="0"/>
              <a:t>Generate platform-specific code based on C# code?</a:t>
            </a:r>
          </a:p>
          <a:p>
            <a:pPr lvl="1"/>
            <a:r>
              <a:rPr lang="en-US" dirty="0" smtClean="0"/>
              <a:t>How?</a:t>
            </a:r>
          </a:p>
          <a:p>
            <a:r>
              <a:rPr lang="en-US" dirty="0"/>
              <a:t>C</a:t>
            </a:r>
            <a:r>
              <a:rPr lang="en-US" dirty="0" smtClean="0"/>
              <a:t>omplete code generation?</a:t>
            </a:r>
          </a:p>
          <a:p>
            <a:pPr lvl="1"/>
            <a:r>
              <a:rPr lang="en-US" dirty="0" smtClean="0"/>
              <a:t>How?</a:t>
            </a:r>
          </a:p>
          <a:p>
            <a:pPr lvl="2"/>
            <a:r>
              <a:rPr lang="en-US" dirty="0" smtClean="0"/>
              <a:t>Some sort of meta language?</a:t>
            </a:r>
          </a:p>
          <a:p>
            <a:pPr lvl="1"/>
            <a:r>
              <a:rPr lang="en-US" dirty="0" smtClean="0"/>
              <a:t>What tool do you use?</a:t>
            </a:r>
          </a:p>
          <a:p>
            <a:r>
              <a:rPr lang="en-US" dirty="0" smtClean="0"/>
              <a:t>Use Mono/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63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you afford multiple </a:t>
            </a:r>
            <a:r>
              <a:rPr lang="en-US" dirty="0" err="1"/>
              <a:t>dev</a:t>
            </a:r>
            <a:r>
              <a:rPr lang="en-US" dirty="0"/>
              <a:t> teams?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so…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hich platforms do you target?</a:t>
            </a:r>
          </a:p>
          <a:p>
            <a:pPr lvl="1"/>
            <a:r>
              <a:rPr lang="en-US" dirty="0" smtClean="0"/>
              <a:t>How many should you target?</a:t>
            </a:r>
          </a:p>
          <a:p>
            <a:pPr lvl="1"/>
            <a:endParaRPr lang="en-US" dirty="0"/>
          </a:p>
          <a:p>
            <a:r>
              <a:rPr lang="en-US" dirty="0" smtClean="0"/>
              <a:t>If not…</a:t>
            </a:r>
          </a:p>
          <a:p>
            <a:pPr lvl="1"/>
            <a:r>
              <a:rPr lang="en-US" dirty="0" smtClean="0"/>
              <a:t>Do you choose some platforms?</a:t>
            </a:r>
          </a:p>
          <a:p>
            <a:pPr lvl="2"/>
            <a:r>
              <a:rPr lang="en-US" dirty="0" smtClean="0"/>
              <a:t>Which ones?</a:t>
            </a:r>
          </a:p>
          <a:p>
            <a:pPr lvl="1"/>
            <a:r>
              <a:rPr lang="en-US" dirty="0" smtClean="0"/>
              <a:t>Do you choose a cross-platform solution?</a:t>
            </a:r>
          </a:p>
          <a:p>
            <a:pPr lvl="2"/>
            <a:r>
              <a:rPr lang="en-US" dirty="0" smtClean="0"/>
              <a:t>Which one?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85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823"/>
            <a:ext cx="7056783" cy="6055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3314705" y="410245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4705" y="376881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4" y="350314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6" y="323747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8278" y="297180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4706" y="297180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8981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8981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iOS</a:t>
            </a:r>
            <a:r>
              <a:rPr lang="en-US" sz="135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01979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1979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UWP </a:t>
            </a:r>
            <a:r>
              <a:rPr lang="en-US" sz="1300" dirty="0">
                <a:solidFill>
                  <a:prstClr val="white"/>
                </a:solidFill>
              </a:rPr>
              <a:t>UI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1979" y="182175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8981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18" name="Straight Arrow Connector 17"/>
          <p:cNvCxnSpPr>
            <a:stCxn id="52" idx="2"/>
            <a:endCxn id="8" idx="0"/>
          </p:cNvCxnSpPr>
          <p:nvPr/>
        </p:nvCxnSpPr>
        <p:spPr>
          <a:xfrm>
            <a:off x="2756587" y="2087419"/>
            <a:ext cx="1104906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 flipH="1">
            <a:off x="4621011" y="2087420"/>
            <a:ext cx="427755" cy="859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65921" y="344811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22" name="Straight Arrow Connector 21"/>
          <p:cNvCxnSpPr>
            <a:stCxn id="24" idx="1"/>
            <a:endCxn id="3" idx="4"/>
          </p:cNvCxnSpPr>
          <p:nvPr/>
        </p:nvCxnSpPr>
        <p:spPr>
          <a:xfrm flipH="1">
            <a:off x="5501851" y="296463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65921" y="371378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PowerPivot</a:t>
            </a: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62828" y="283702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62828" y="257135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26" name="Straight Arrow Connector 25"/>
          <p:cNvCxnSpPr>
            <a:stCxn id="23" idx="1"/>
            <a:endCxn id="3" idx="4"/>
          </p:cNvCxnSpPr>
          <p:nvPr/>
        </p:nvCxnSpPr>
        <p:spPr>
          <a:xfrm flipH="1">
            <a:off x="5501851" y="384139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3314704" y="464615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800" y="1565346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38800" y="1299676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38800" y="1831015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31" name="Straight Arrow Connector 30"/>
          <p:cNvCxnSpPr>
            <a:endCxn id="7" idx="0"/>
          </p:cNvCxnSpPr>
          <p:nvPr/>
        </p:nvCxnSpPr>
        <p:spPr>
          <a:xfrm flipH="1">
            <a:off x="4955065" y="2095590"/>
            <a:ext cx="1287646" cy="876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09800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9800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209800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56" name="Straight Arrow Connector 55"/>
          <p:cNvCxnSpPr>
            <a:stCxn id="17" idx="2"/>
          </p:cNvCxnSpPr>
          <p:nvPr/>
        </p:nvCxnSpPr>
        <p:spPr>
          <a:xfrm>
            <a:off x="3905768" y="2087419"/>
            <a:ext cx="285232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687255" y="806655"/>
            <a:ext cx="437024" cy="381934"/>
            <a:chOff x="9604388" y="4349919"/>
            <a:chExt cx="1080338" cy="931326"/>
          </a:xfrm>
        </p:grpSpPr>
        <p:sp>
          <p:nvSpPr>
            <p:cNvPr id="60" name="Hexagon 59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4836239" y="809556"/>
            <a:ext cx="414872" cy="380000"/>
            <a:chOff x="10552655" y="3795352"/>
            <a:chExt cx="1080338" cy="931326"/>
          </a:xfrm>
        </p:grpSpPr>
        <p:sp>
          <p:nvSpPr>
            <p:cNvPr id="63" name="Hexagon 62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78150" y="815614"/>
            <a:ext cx="414872" cy="372974"/>
            <a:chOff x="10550539" y="4872736"/>
            <a:chExt cx="1080338" cy="931326"/>
          </a:xfrm>
        </p:grpSpPr>
        <p:sp>
          <p:nvSpPr>
            <p:cNvPr id="69" name="Hexagon 68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70" y="81252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With new versions come additional maintenance</a:t>
            </a:r>
          </a:p>
          <a:p>
            <a:endParaRPr lang="en-US" dirty="0"/>
          </a:p>
          <a:p>
            <a:r>
              <a:rPr lang="en-US" dirty="0" smtClean="0"/>
              <a:t>Client and Server can get out of sync</a:t>
            </a:r>
          </a:p>
          <a:p>
            <a:endParaRPr lang="en-US" dirty="0"/>
          </a:p>
          <a:p>
            <a:r>
              <a:rPr lang="en-US" dirty="0" smtClean="0"/>
              <a:t>Likely leads to maintaining multiple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Maintain different REST API </a:t>
            </a:r>
            <a:r>
              <a:rPr lang="en-US" dirty="0" err="1" smtClean="0"/>
              <a:t>Urls</a:t>
            </a:r>
            <a:endParaRPr lang="en-US" dirty="0" smtClean="0"/>
          </a:p>
          <a:p>
            <a:pPr lvl="1"/>
            <a:r>
              <a:rPr lang="en-US" dirty="0" smtClean="0"/>
              <a:t>As clients update, they get the new </a:t>
            </a:r>
            <a:r>
              <a:rPr lang="en-US" dirty="0" err="1" smtClean="0"/>
              <a:t>urls</a:t>
            </a:r>
            <a:endParaRPr lang="en-US" dirty="0" smtClean="0"/>
          </a:p>
          <a:p>
            <a:pPr lvl="1"/>
            <a:r>
              <a:rPr lang="en-US" dirty="0" smtClean="0"/>
              <a:t>Double (or more!) maintenance</a:t>
            </a:r>
            <a:endParaRPr lang="en-US" dirty="0"/>
          </a:p>
          <a:p>
            <a:r>
              <a:rPr lang="en-US" dirty="0" smtClean="0"/>
              <a:t>Make Smart Service</a:t>
            </a:r>
          </a:p>
          <a:p>
            <a:pPr lvl="1"/>
            <a:r>
              <a:rPr lang="en-US" dirty="0" smtClean="0"/>
              <a:t>Parse doc and determine version</a:t>
            </a:r>
          </a:p>
          <a:p>
            <a:pPr lvl="1"/>
            <a:r>
              <a:rPr lang="en-US" dirty="0" smtClean="0"/>
              <a:t>More work, but not multiple maintenance</a:t>
            </a:r>
          </a:p>
        </p:txBody>
      </p:sp>
    </p:spTree>
    <p:extLst>
      <p:ext uri="{BB962C8B-B14F-4D97-AF65-F5344CB8AC3E}">
        <p14:creationId xmlns:p14="http://schemas.microsoft.com/office/powerpoint/2010/main" val="351608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right answer?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735" y="2012157"/>
            <a:ext cx="5829300" cy="1021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9061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is hard!</a:t>
            </a:r>
            <a:endParaRPr lang="en-US" dirty="0"/>
          </a:p>
        </p:txBody>
      </p:sp>
      <p:pic>
        <p:nvPicPr>
          <p:cNvPr id="1026" name="Picture 2" descr="http://blu.stb.s-msn.com/i/FE/A31AA556A3AD65F85FBA513BD4AA5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778000"/>
            <a:ext cx="3048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8725" y="4564855"/>
            <a:ext cx="67008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</a:t>
            </a:r>
            <a:r>
              <a:rPr lang="en-US" sz="600" dirty="0">
                <a:hlinkClick r:id="rId4"/>
              </a:rPr>
              <a:t>http://blu.stb.s-msn.com/i/FE/A31AA556A3AD65F85FBA513BD4AA5.gif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13706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: An Example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Technologies: How to Decide?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Your Team</a:t>
            </a:r>
          </a:p>
          <a:p>
            <a:pPr lvl="1"/>
            <a:r>
              <a:rPr lang="en-US" dirty="0" smtClean="0"/>
              <a:t>What are their strengths/weaknesses?</a:t>
            </a:r>
          </a:p>
          <a:p>
            <a:pPr lvl="1"/>
            <a:r>
              <a:rPr lang="en-US" dirty="0" smtClean="0"/>
              <a:t>What are their interests?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What costs are associated with each choice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Support multiple client platforms?</a:t>
            </a:r>
          </a:p>
          <a:p>
            <a:r>
              <a:rPr lang="en-US" dirty="0" smtClean="0"/>
              <a:t>Landscape</a:t>
            </a:r>
          </a:p>
          <a:p>
            <a:pPr lvl="1"/>
            <a:r>
              <a:rPr lang="en-US" dirty="0" smtClean="0"/>
              <a:t>What are the most popular and supported options?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Where are technologies headed?</a:t>
            </a:r>
          </a:p>
        </p:txBody>
      </p:sp>
    </p:spTree>
    <p:extLst>
      <p:ext uri="{BB962C8B-B14F-4D97-AF65-F5344CB8AC3E}">
        <p14:creationId xmlns:p14="http://schemas.microsoft.com/office/powerpoint/2010/main" val="41108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Strong background in</a:t>
            </a:r>
          </a:p>
          <a:p>
            <a:pPr lvl="1"/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err="1" smtClean="0"/>
              <a:t>Xamarin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823"/>
            <a:ext cx="7056783" cy="6055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3314705" y="410245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4705" y="376881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4" y="350314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6" y="323747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8278" y="297180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4706" y="297180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8981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8981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iOS</a:t>
            </a:r>
            <a:r>
              <a:rPr lang="en-US" sz="135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01979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1979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UWP </a:t>
            </a:r>
            <a:r>
              <a:rPr lang="en-US" sz="1300" dirty="0">
                <a:solidFill>
                  <a:prstClr val="white"/>
                </a:solidFill>
              </a:rPr>
              <a:t>UI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1979" y="182175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8981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18" name="Straight Arrow Connector 17"/>
          <p:cNvCxnSpPr>
            <a:stCxn id="52" idx="2"/>
            <a:endCxn id="8" idx="0"/>
          </p:cNvCxnSpPr>
          <p:nvPr/>
        </p:nvCxnSpPr>
        <p:spPr>
          <a:xfrm>
            <a:off x="2756587" y="2087419"/>
            <a:ext cx="1104906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 flipH="1">
            <a:off x="4621011" y="2087420"/>
            <a:ext cx="427755" cy="859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65921" y="344811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22" name="Straight Arrow Connector 21"/>
          <p:cNvCxnSpPr>
            <a:stCxn id="24" idx="1"/>
            <a:endCxn id="3" idx="4"/>
          </p:cNvCxnSpPr>
          <p:nvPr/>
        </p:nvCxnSpPr>
        <p:spPr>
          <a:xfrm flipH="1">
            <a:off x="5501851" y="296463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65921" y="371378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PowerPivot</a:t>
            </a: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62828" y="283702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62828" y="257135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26" name="Straight Arrow Connector 25"/>
          <p:cNvCxnSpPr>
            <a:stCxn id="23" idx="1"/>
            <a:endCxn id="3" idx="4"/>
          </p:cNvCxnSpPr>
          <p:nvPr/>
        </p:nvCxnSpPr>
        <p:spPr>
          <a:xfrm flipH="1">
            <a:off x="5501851" y="384139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3314704" y="464615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800" y="1565346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38800" y="1299676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38800" y="1831015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31" name="Straight Arrow Connector 30"/>
          <p:cNvCxnSpPr>
            <a:endCxn id="7" idx="0"/>
          </p:cNvCxnSpPr>
          <p:nvPr/>
        </p:nvCxnSpPr>
        <p:spPr>
          <a:xfrm flipH="1">
            <a:off x="4955065" y="2095590"/>
            <a:ext cx="1287646" cy="876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09800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9800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209800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56" name="Straight Arrow Connector 55"/>
          <p:cNvCxnSpPr>
            <a:stCxn id="17" idx="2"/>
          </p:cNvCxnSpPr>
          <p:nvPr/>
        </p:nvCxnSpPr>
        <p:spPr>
          <a:xfrm>
            <a:off x="3905768" y="2087419"/>
            <a:ext cx="285232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687255" y="806655"/>
            <a:ext cx="437024" cy="381934"/>
            <a:chOff x="9604388" y="4349919"/>
            <a:chExt cx="1080338" cy="931326"/>
          </a:xfrm>
        </p:grpSpPr>
        <p:sp>
          <p:nvSpPr>
            <p:cNvPr id="60" name="Hexagon 59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4836239" y="809556"/>
            <a:ext cx="414872" cy="380000"/>
            <a:chOff x="10552655" y="3795352"/>
            <a:chExt cx="1080338" cy="931326"/>
          </a:xfrm>
        </p:grpSpPr>
        <p:sp>
          <p:nvSpPr>
            <p:cNvPr id="63" name="Hexagon 62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78150" y="815614"/>
            <a:ext cx="414872" cy="372974"/>
            <a:chOff x="10550539" y="4872736"/>
            <a:chExt cx="1080338" cy="931326"/>
          </a:xfrm>
        </p:grpSpPr>
        <p:sp>
          <p:nvSpPr>
            <p:cNvPr id="69" name="Hexagon 68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70" y="81252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 Needs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Hosting for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Web API</a:t>
            </a:r>
          </a:p>
          <a:p>
            <a:r>
              <a:rPr lang="en-US" dirty="0" smtClean="0"/>
              <a:t>SQL Server Database</a:t>
            </a:r>
          </a:p>
          <a:p>
            <a:r>
              <a:rPr lang="en-US" dirty="0" smtClean="0"/>
              <a:t>Blob Storage</a:t>
            </a:r>
          </a:p>
          <a:p>
            <a:r>
              <a:rPr lang="en-US" dirty="0" smtClean="0"/>
              <a:t>Business Rules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 Technologies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184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308C4A-BD57-4247-A4D1-6ABC97D52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0308C4A-BD57-4247-A4D1-6ABC97D52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DE7BAA-AC01-419C-890A-46E3A078F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BDE7BAA-AC01-419C-890A-46E3A078F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6F235-2F6A-4B33-B695-10D15CF9C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F86F235-2F6A-4B33-B695-10D15CF9C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7F5B09-DE12-49F4-9FEA-2B7563E4F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17F5B09-DE12-49F4-9FEA-2B7563E4F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9F1223-1A61-48F6-A4D5-EE72C4D2A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B9F1223-1A61-48F6-A4D5-EE72C4D2AE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Multi-faceted Cloud Solution</a:t>
            </a:r>
          </a:p>
          <a:p>
            <a:pPr lvl="1"/>
            <a:r>
              <a:rPr lang="en-US" dirty="0" smtClean="0"/>
              <a:t>All our needs met under one roof</a:t>
            </a:r>
          </a:p>
          <a:p>
            <a:r>
              <a:rPr lang="en-US" dirty="0" smtClean="0"/>
              <a:t>Infinitely Scalable</a:t>
            </a:r>
          </a:p>
          <a:p>
            <a:r>
              <a:rPr lang="en-US" dirty="0" smtClean="0"/>
              <a:t>Dynamic Pricing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Scalable</a:t>
            </a:r>
          </a:p>
          <a:p>
            <a:r>
              <a:rPr lang="en-US" dirty="0" smtClean="0"/>
              <a:t>Data is Replicated</a:t>
            </a:r>
          </a:p>
          <a:p>
            <a:r>
              <a:rPr lang="en-US" dirty="0" smtClean="0"/>
              <a:t>SQL Server Data Tools (SSDT)</a:t>
            </a:r>
          </a:p>
          <a:p>
            <a:pPr lvl="1"/>
            <a:r>
              <a:rPr lang="en-US" dirty="0" smtClean="0"/>
              <a:t>Visual Studio Database Project</a:t>
            </a:r>
          </a:p>
          <a:p>
            <a:pPr lvl="2"/>
            <a:r>
              <a:rPr lang="en-US" dirty="0" smtClean="0"/>
              <a:t>Can check into source control</a:t>
            </a:r>
          </a:p>
          <a:p>
            <a:r>
              <a:rPr lang="en-US" dirty="0" smtClean="0"/>
              <a:t>Entity Framework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22717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Mobile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err="1" smtClean="0"/>
              <a:t>oAuth</a:t>
            </a:r>
            <a:endParaRPr lang="en-US" dirty="0" smtClean="0"/>
          </a:p>
          <a:p>
            <a:pPr lvl="1"/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Scaling</a:t>
            </a:r>
          </a:p>
          <a:p>
            <a:r>
              <a:rPr lang="en-US" smtClean="0"/>
              <a:t>Access via REST API</a:t>
            </a:r>
          </a:p>
          <a:p>
            <a:r>
              <a:rPr lang="en-US" dirty="0" smtClean="0"/>
              <a:t>Store </a:t>
            </a:r>
            <a:r>
              <a:rPr lang="en-US" dirty="0"/>
              <a:t>Poll Images as Blobs</a:t>
            </a:r>
          </a:p>
          <a:p>
            <a:r>
              <a:rPr lang="en-US" dirty="0"/>
              <a:t>Give upload access on-demand</a:t>
            </a:r>
          </a:p>
          <a:p>
            <a:pPr lvl="1"/>
            <a:r>
              <a:rPr lang="en-US" dirty="0"/>
              <a:t>Generate Storage Access Security (SAS) Key</a:t>
            </a:r>
          </a:p>
        </p:txBody>
      </p:sp>
    </p:spTree>
    <p:extLst>
      <p:ext uri="{BB962C8B-B14F-4D97-AF65-F5344CB8AC3E}">
        <p14:creationId xmlns:p14="http://schemas.microsoft.com/office/powerpoint/2010/main" val="31106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Web API</a:t>
            </a:r>
          </a:p>
          <a:p>
            <a:r>
              <a:rPr lang="en-US" dirty="0" smtClean="0"/>
              <a:t>Hosts</a:t>
            </a:r>
          </a:p>
          <a:p>
            <a:pPr lvl="1"/>
            <a:r>
              <a:rPr lang="en-US" dirty="0" smtClean="0"/>
              <a:t>CSLA </a:t>
            </a:r>
            <a:r>
              <a:rPr lang="en-US" dirty="0" err="1" smtClean="0"/>
              <a:t>DataPortal</a:t>
            </a:r>
            <a:endParaRPr lang="en-US" dirty="0" smtClean="0"/>
          </a:p>
          <a:p>
            <a:pPr lvl="1"/>
            <a:r>
              <a:rPr lang="en-US" dirty="0" smtClean="0"/>
              <a:t>REST API</a:t>
            </a:r>
          </a:p>
          <a:p>
            <a:pPr lvl="1"/>
            <a:r>
              <a:rPr lang="en-US" dirty="0" smtClean="0"/>
              <a:t>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9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Cross-Platform Business Object Framework</a:t>
            </a:r>
          </a:p>
          <a:p>
            <a:r>
              <a:rPr lang="en-US" dirty="0"/>
              <a:t>Open </a:t>
            </a:r>
            <a:r>
              <a:rPr lang="en-US" dirty="0" smtClean="0"/>
              <a:t>Source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://cslanet.com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Support for Business Rules and Validation</a:t>
            </a:r>
          </a:p>
          <a:p>
            <a:r>
              <a:rPr lang="en-US" dirty="0" smtClean="0"/>
              <a:t>Same code runs on client and server</a:t>
            </a:r>
          </a:p>
          <a:p>
            <a:pPr lvl="1"/>
            <a:r>
              <a:rPr lang="en-US" dirty="0" smtClean="0"/>
              <a:t>Kind of…</a:t>
            </a:r>
          </a:p>
          <a:p>
            <a:pPr lvl="2"/>
            <a:r>
              <a:rPr lang="en-US" dirty="0" smtClean="0"/>
              <a:t>Same class files</a:t>
            </a:r>
          </a:p>
          <a:p>
            <a:pPr lvl="3"/>
            <a:r>
              <a:rPr lang="en-US" dirty="0" smtClean="0"/>
              <a:t>“Server” code interacts with database</a:t>
            </a:r>
          </a:p>
          <a:p>
            <a:pPr lvl="3"/>
            <a:r>
              <a:rPr lang="en-US" dirty="0" smtClean="0"/>
              <a:t>“Client” code can’t (and shouldn’t) interact with database</a:t>
            </a:r>
          </a:p>
        </p:txBody>
      </p:sp>
    </p:spTree>
    <p:extLst>
      <p:ext uri="{BB962C8B-B14F-4D97-AF65-F5344CB8AC3E}">
        <p14:creationId xmlns:p14="http://schemas.microsoft.com/office/powerpoint/2010/main" val="414102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As many platforms as possible (for us)</a:t>
            </a:r>
          </a:p>
          <a:p>
            <a:pPr lvl="1"/>
            <a:r>
              <a:rPr lang="en-US" dirty="0" smtClean="0"/>
              <a:t>Match </a:t>
            </a:r>
            <a:r>
              <a:rPr lang="en-US" dirty="0"/>
              <a:t>platform look-and-feel</a:t>
            </a:r>
          </a:p>
          <a:p>
            <a:pPr lvl="1"/>
            <a:r>
              <a:rPr lang="en-US" dirty="0" smtClean="0"/>
              <a:t>Maximize code re-use</a:t>
            </a:r>
          </a:p>
        </p:txBody>
      </p:sp>
    </p:spTree>
    <p:extLst>
      <p:ext uri="{BB962C8B-B14F-4D97-AF65-F5344CB8AC3E}">
        <p14:creationId xmlns:p14="http://schemas.microsoft.com/office/powerpoint/2010/main" val="142998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Development Goals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98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AE68CD-DD4E-45DD-AC6E-A470D1B6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EAE68CD-DD4E-45DD-AC6E-A470D1B6C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DD176-4CFA-47DF-B2ED-83B3FC6A1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3A5DD176-4CFA-47DF-B2ED-83B3FC6A12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BCB8F-FC98-4F37-BC53-C1A294B1C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442BCB8F-FC98-4F37-BC53-C1A294B1C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135573-A0AD-44D9-8982-14C058875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4135573-A0AD-44D9-8982-14C058875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3B4D16-A59A-47AF-81F6-1ACA10B9C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C43B4D16-A59A-47AF-81F6-1ACA10B9C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9BBE39-DAF8-4A05-8615-CD5C401BA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389BBE39-DAF8-4A05-8615-CD5C401BA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Platforms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36" y="2038350"/>
            <a:ext cx="380377" cy="38037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63013" y="3409950"/>
            <a:ext cx="437024" cy="381934"/>
            <a:chOff x="9604388" y="4349919"/>
            <a:chExt cx="1080338" cy="931326"/>
          </a:xfrm>
        </p:grpSpPr>
        <p:sp>
          <p:nvSpPr>
            <p:cNvPr id="6" name="Hexagon 5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86200" y="2722437"/>
            <a:ext cx="414872" cy="380000"/>
            <a:chOff x="10552655" y="3795352"/>
            <a:chExt cx="1080338" cy="931326"/>
          </a:xfrm>
        </p:grpSpPr>
        <p:sp>
          <p:nvSpPr>
            <p:cNvPr id="9" name="Hexagon 8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76800" y="2715662"/>
            <a:ext cx="414872" cy="372974"/>
            <a:chOff x="10550539" y="4872736"/>
            <a:chExt cx="1080338" cy="931326"/>
          </a:xfrm>
        </p:grpSpPr>
        <p:sp>
          <p:nvSpPr>
            <p:cNvPr id="16" name="Hexagon 15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00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5E3148B-614D-4664-AFCD-5A70EBB1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45E3148B-614D-4664-AFCD-5A70EBB1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1DBFF9C-C8DA-4164-A099-1AF4AFCC8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D1DBFF9C-C8DA-4164-A099-1AF4AFCC83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7E2DCE-7322-4998-B05C-2526453FB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747E2DCE-7322-4998-B05C-2526453FB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B6BF98B-102A-4754-BCC0-4298643A3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CB6BF98B-102A-4754-BCC0-4298643A3C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84B27B-6F09-44BE-BEC2-E0651F897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9484B27B-6F09-44BE-BEC2-E0651F897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15F2A18-912C-4933-A5B8-C908F5EB8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115F2A18-912C-4933-A5B8-C908F5EB8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895EBC6-C279-4740-AC8F-0058ACD7F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graphicEl>
                                              <a:dgm id="{6895EBC6-C279-4740-AC8F-0058ACD7F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7223497-03F1-4F92-8A8F-44BCBFB3D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C7223497-03F1-4F92-8A8F-44BCBFB3D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10954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re-use of server’s business logic</a:t>
            </a:r>
          </a:p>
          <a:p>
            <a:pPr lvl="1"/>
            <a:r>
              <a:rPr lang="en-US" dirty="0" smtClean="0"/>
              <a:t>No native look-and-feel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13599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Fully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code re-use</a:t>
            </a:r>
          </a:p>
          <a:p>
            <a:pPr lvl="2"/>
            <a:r>
              <a:rPr lang="en-US" dirty="0" smtClean="0"/>
              <a:t>This is a biggie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6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No re-use of </a:t>
            </a:r>
            <a:r>
              <a:rPr lang="en-US" dirty="0" smtClean="0"/>
              <a:t>server’s business </a:t>
            </a:r>
            <a:r>
              <a:rPr lang="en-US" dirty="0"/>
              <a:t>logic</a:t>
            </a:r>
          </a:p>
          <a:p>
            <a:pPr lvl="1"/>
            <a:r>
              <a:rPr lang="en-US" dirty="0" smtClean="0"/>
              <a:t>Users can sometimes tell it’s not a “native”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Can re-use server’s business logic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code</a:t>
            </a:r>
          </a:p>
          <a:p>
            <a:pPr lvl="1"/>
            <a:r>
              <a:rPr lang="en-US" dirty="0" smtClean="0"/>
              <a:t>Requires expensive license</a:t>
            </a:r>
          </a:p>
          <a:p>
            <a:pPr lvl="1"/>
            <a:r>
              <a:rPr lang="en-US" dirty="0" smtClean="0"/>
              <a:t>Need Windows and Mac machines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requires expensive license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Technology Decision</a:t>
            </a:r>
          </a:p>
          <a:p>
            <a:pPr lvl="1"/>
            <a:r>
              <a:rPr lang="en-US" dirty="0" smtClean="0"/>
              <a:t>Universal Windows Platform</a:t>
            </a:r>
          </a:p>
          <a:p>
            <a:pPr lvl="2"/>
            <a:r>
              <a:rPr lang="en-US" dirty="0" smtClean="0"/>
              <a:t>Strong Windows dev background</a:t>
            </a:r>
          </a:p>
          <a:p>
            <a:pPr lvl="1"/>
            <a:r>
              <a:rPr lang="en-US" dirty="0" err="1" smtClean="0"/>
              <a:t>Xamarin.Forms</a:t>
            </a:r>
            <a:r>
              <a:rPr lang="en-US" dirty="0" smtClean="0"/>
              <a:t> for Android/iOS</a:t>
            </a:r>
          </a:p>
          <a:p>
            <a:pPr lvl="2"/>
            <a:r>
              <a:rPr lang="en-US" dirty="0" smtClean="0"/>
              <a:t>Strong </a:t>
            </a:r>
            <a:r>
              <a:rPr lang="en-US" dirty="0" err="1" smtClean="0"/>
              <a:t>Xamarin</a:t>
            </a:r>
            <a:r>
              <a:rPr lang="en-US" dirty="0" smtClean="0"/>
              <a:t> dev background</a:t>
            </a:r>
          </a:p>
          <a:p>
            <a:pPr lvl="1"/>
            <a:r>
              <a:rPr lang="en-US" dirty="0" smtClean="0"/>
              <a:t>JavaScript for Web</a:t>
            </a:r>
          </a:p>
          <a:p>
            <a:pPr lvl="2"/>
            <a:r>
              <a:rPr lang="en-US" dirty="0" smtClean="0"/>
              <a:t>Strong web dev background</a:t>
            </a:r>
          </a:p>
        </p:txBody>
      </p:sp>
    </p:spTree>
    <p:extLst>
      <p:ext uri="{BB962C8B-B14F-4D97-AF65-F5344CB8AC3E}">
        <p14:creationId xmlns:p14="http://schemas.microsoft.com/office/powerpoint/2010/main" val="27491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Re-Use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Universal Windows</a:t>
            </a:r>
          </a:p>
          <a:p>
            <a:pPr lvl="1"/>
            <a:r>
              <a:rPr lang="en-US" dirty="0" smtClean="0"/>
              <a:t>Now same code on all Windows platforms</a:t>
            </a:r>
          </a:p>
          <a:p>
            <a:r>
              <a:rPr lang="en-US" dirty="0" smtClean="0"/>
              <a:t>Android/iOS</a:t>
            </a:r>
          </a:p>
          <a:p>
            <a:pPr lvl="1"/>
            <a:r>
              <a:rPr lang="en-US" dirty="0" smtClean="0"/>
              <a:t>Almost all code shared</a:t>
            </a:r>
          </a:p>
          <a:p>
            <a:pPr lvl="2"/>
            <a:r>
              <a:rPr lang="en-US" dirty="0" smtClean="0"/>
              <a:t>Except for some UI</a:t>
            </a:r>
          </a:p>
          <a:p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No code shared</a:t>
            </a:r>
          </a:p>
          <a:p>
            <a:pPr lvl="2"/>
            <a:r>
              <a:rPr lang="en-US" dirty="0" smtClean="0"/>
              <a:t>Island of its 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Mobile Platforms Tech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Universal Windows</a:t>
            </a:r>
          </a:p>
          <a:p>
            <a:pPr lvl="1"/>
            <a:r>
              <a:rPr lang="en-US" dirty="0" smtClean="0"/>
              <a:t>With familiar .NET feel</a:t>
            </a:r>
            <a:endParaRPr lang="en-US" dirty="0"/>
          </a:p>
          <a:p>
            <a:pPr lvl="0"/>
            <a:r>
              <a:rPr lang="en-US" dirty="0" err="1" smtClean="0"/>
              <a:t>Xamarin.Forms</a:t>
            </a:r>
            <a:endParaRPr lang="en-US" dirty="0" smtClean="0"/>
          </a:p>
          <a:p>
            <a:pPr lvl="1"/>
            <a:r>
              <a:rPr lang="en-US" dirty="0" smtClean="0"/>
              <a:t>With familiar .NET and XAML feel</a:t>
            </a:r>
          </a:p>
          <a:p>
            <a:pPr lvl="0"/>
            <a:r>
              <a:rPr lang="en-US" dirty="0" smtClean="0"/>
              <a:t>CSLA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support for all the .NET-base client </a:t>
            </a:r>
            <a:r>
              <a:rPr lang="en-US" dirty="0" smtClean="0"/>
              <a:t>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Web Platform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JavaScript with Typescript</a:t>
            </a:r>
          </a:p>
          <a:p>
            <a:pPr lvl="1"/>
            <a:r>
              <a:rPr lang="en-US" dirty="0" smtClean="0"/>
              <a:t>Makes JS feel more like C#</a:t>
            </a:r>
          </a:p>
          <a:p>
            <a:r>
              <a:rPr lang="en-US" dirty="0" smtClean="0"/>
              <a:t>Angular</a:t>
            </a:r>
          </a:p>
          <a:p>
            <a:pPr lvl="1"/>
            <a:r>
              <a:rPr lang="en-US" dirty="0" smtClean="0"/>
              <a:t>Very popular with tons of support and examples</a:t>
            </a:r>
          </a:p>
          <a:p>
            <a:r>
              <a:rPr lang="en-US" dirty="0" smtClean="0"/>
              <a:t>Responsive Design with Bootstrap</a:t>
            </a:r>
          </a:p>
          <a:p>
            <a:pPr lvl="1"/>
            <a:r>
              <a:rPr lang="en-US" dirty="0"/>
              <a:t>Also </a:t>
            </a:r>
            <a:r>
              <a:rPr lang="en-US" dirty="0" smtClean="0"/>
              <a:t>very </a:t>
            </a:r>
            <a:r>
              <a:rPr lang="en-US" dirty="0"/>
              <a:t>popular with tons of support and </a:t>
            </a:r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Leverage Layered Architecture</a:t>
            </a:r>
          </a:p>
          <a:p>
            <a:r>
              <a:rPr lang="en-US" dirty="0" smtClean="0"/>
              <a:t>Spread layers across tiers</a:t>
            </a:r>
          </a:p>
          <a:p>
            <a:r>
              <a:rPr lang="en-US" dirty="0" smtClean="0"/>
              <a:t>Be prepared for logic duplication</a:t>
            </a:r>
          </a:p>
          <a:p>
            <a:r>
              <a:rPr lang="en-US" dirty="0" smtClean="0"/>
              <a:t>Know your team’s current and potential capabilities</a:t>
            </a:r>
          </a:p>
          <a:p>
            <a:r>
              <a:rPr lang="en-US" dirty="0" smtClean="0"/>
              <a:t>Remember to KISS</a:t>
            </a:r>
          </a:p>
          <a:p>
            <a:pPr lvl="1"/>
            <a:r>
              <a:rPr lang="en-US" dirty="0" smtClean="0"/>
              <a:t>Keep It 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6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Architecture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85900" y="1200151"/>
          <a:ext cx="6172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9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F20994-929F-4C5E-85FF-A42227AF4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9F20994-929F-4C5E-85FF-A42227AF4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C05ED0-C23F-493B-A496-3EA9D77F6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0EC05ED0-C23F-493B-A496-3EA9D77F6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18F0D1-1053-4C83-86B9-2A064833C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6918F0D1-1053-4C83-86B9-2A064833C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11435E-391F-4689-B6A5-CC0924198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9511435E-391F-4689-B6A5-CC0924198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4BBC35-8744-4210-8855-40C097DC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444BBC35-8744-4210-8855-40C097DC5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303773-5410-4950-B546-A02BD833D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DC303773-5410-4950-B546-A02BD833D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43EB39-58C0-4AC6-BF87-C66008742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F43EB39-58C0-4AC6-BF87-C66008742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62264C-1675-411B-A064-9D69FBEC4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362264C-1675-411B-A064-9D69FBEC4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76F6BB-7C61-43B0-A829-19C0258E8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D676F6BB-7C61-43B0-A829-19C0258E8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392F0-E2A8-426D-92AE-125044733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BBD392F0-E2A8-426D-92AE-125044733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C94B6A-DDF6-4D16-865D-E5D7F8499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9DC94B6A-DDF6-4D16-865D-E5D7F8499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8E1345-A745-4F9B-B2FA-249E0B814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618E1345-A745-4F9B-B2FA-249E0B814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703CE-D24B-4D72-8CB0-06D8BF708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6BE703CE-D24B-4D72-8CB0-06D8BF708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9015E3-6859-4909-BB63-ACD1EC23D5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EE9015E3-6859-4909-BB63-ACD1EC23D5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B7A741-4A68-431F-B368-4D9A9553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AAB7A741-4A68-431F-B368-4D9A9553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E740C0-3682-4939-A8F2-2020CFDE6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4BE740C0-3682-4939-A8F2-2020CFDE6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Layers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Breaks application into logical layers</a:t>
            </a:r>
          </a:p>
          <a:p>
            <a:pPr lvl="1"/>
            <a:r>
              <a:rPr lang="en-US" dirty="0"/>
              <a:t>Layers may all run on machine</a:t>
            </a:r>
          </a:p>
          <a:p>
            <a:pPr lvl="1"/>
            <a:r>
              <a:rPr lang="en-US" dirty="0"/>
              <a:t>Layers may run on separate machines</a:t>
            </a:r>
          </a:p>
          <a:p>
            <a:endParaRPr lang="en-US" dirty="0"/>
          </a:p>
          <a:p>
            <a:r>
              <a:rPr lang="en-US" dirty="0"/>
              <a:t>Provides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dirty="0"/>
              <a:t>Readability</a:t>
            </a:r>
          </a:p>
          <a:p>
            <a:pPr lvl="1"/>
            <a:r>
              <a:rPr lang="en-US" dirty="0"/>
              <a:t>Flexibility 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Lower development/maintenance costs</a:t>
            </a:r>
          </a:p>
        </p:txBody>
      </p:sp>
    </p:spTree>
    <p:extLst>
      <p:ext uri="{BB962C8B-B14F-4D97-AF65-F5344CB8AC3E}">
        <p14:creationId xmlns:p14="http://schemas.microsoft.com/office/powerpoint/2010/main" val="30864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5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5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5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629343" y="3158688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29343" y="2235582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Modern App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68506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0.0893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2.77778E-7 -0.0888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4" grpId="0" animBg="1"/>
      <p:bldP spid="9" grpId="0" animBg="1"/>
      <p:bldP spid="9" grpId="1" animBg="1"/>
      <p:bldP spid="8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3930</TotalTime>
  <Words>2417</Words>
  <Application>Microsoft Office PowerPoint</Application>
  <PresentationFormat>On-screen Show (16:9)</PresentationFormat>
  <Paragraphs>616</Paragraphs>
  <Slides>63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Bold</vt:lpstr>
      <vt:lpstr>Calibri</vt:lpstr>
      <vt:lpstr>Lucida Console</vt:lpstr>
      <vt:lpstr>Times New Roman</vt:lpstr>
      <vt:lpstr>Visual Studio Live! New York 2015</vt:lpstr>
      <vt:lpstr>Live! 360 2016</vt:lpstr>
      <vt:lpstr>PowerPoint Presentation</vt:lpstr>
      <vt:lpstr>Brent Edwards</vt:lpstr>
      <vt:lpstr>MyVote App Architecture</vt:lpstr>
      <vt:lpstr>Putting it together</vt:lpstr>
      <vt:lpstr>MyVote Development Goals</vt:lpstr>
      <vt:lpstr>The foundation</vt:lpstr>
      <vt:lpstr>Layered Architecture</vt:lpstr>
      <vt:lpstr>Logical Layers</vt:lpstr>
      <vt:lpstr>Anatomy of a Modern App</vt:lpstr>
      <vt:lpstr>N-Layer</vt:lpstr>
      <vt:lpstr>Multiple Data Sources</vt:lpstr>
      <vt:lpstr>Multiple Presentations</vt:lpstr>
      <vt:lpstr>Physical Tiers</vt:lpstr>
      <vt:lpstr>N-Layer App Architecture</vt:lpstr>
      <vt:lpstr>2-Tier App Architecture</vt:lpstr>
      <vt:lpstr>3-Tier App Architecture (client logic)</vt:lpstr>
      <vt:lpstr>3-Tier App Architecture (server logic)</vt:lpstr>
      <vt:lpstr>3-Tier App Architecture (shared logic)</vt:lpstr>
      <vt:lpstr>Client App Architecture</vt:lpstr>
      <vt:lpstr>Service Architecture</vt:lpstr>
      <vt:lpstr>Disconnected Client App Architecture</vt:lpstr>
      <vt:lpstr>MyVote Windows, iOS, Android Apps</vt:lpstr>
      <vt:lpstr>MyVote HTML 5 App</vt:lpstr>
      <vt:lpstr>MyVote: Other Concerns</vt:lpstr>
      <vt:lpstr>what does it all mean?</vt:lpstr>
      <vt:lpstr>The Multi-Platform Conundrum</vt:lpstr>
      <vt:lpstr>Combat Code Duplication</vt:lpstr>
      <vt:lpstr>Can you afford multiple dev teams?</vt:lpstr>
      <vt:lpstr>What about versioning?</vt:lpstr>
      <vt:lpstr>Versioning</vt:lpstr>
      <vt:lpstr>Versioning Options</vt:lpstr>
      <vt:lpstr>What’s the right answer?</vt:lpstr>
      <vt:lpstr>42</vt:lpstr>
      <vt:lpstr>Architecture is hard!</vt:lpstr>
      <vt:lpstr>MyVote: An Example Architecture</vt:lpstr>
      <vt:lpstr>Technologies: How to Decide?</vt:lpstr>
      <vt:lpstr>MyVote Team</vt:lpstr>
      <vt:lpstr>MyVote App Architecture</vt:lpstr>
      <vt:lpstr>MyVote Server</vt:lpstr>
      <vt:lpstr>MyVote Server Needs</vt:lpstr>
      <vt:lpstr>MyVote Server Technologies</vt:lpstr>
      <vt:lpstr>Microsoft Azure</vt:lpstr>
      <vt:lpstr>Azure SQL Server</vt:lpstr>
      <vt:lpstr>Azure Mobile Services</vt:lpstr>
      <vt:lpstr>Azure Blob Storage</vt:lpstr>
      <vt:lpstr>Azure Website</vt:lpstr>
      <vt:lpstr>CSLA</vt:lpstr>
      <vt:lpstr>MyVote Clients</vt:lpstr>
      <vt:lpstr>MyVote Client Apps</vt:lpstr>
      <vt:lpstr>MyVote Client Platforms</vt:lpstr>
      <vt:lpstr>MyVote Client Apps</vt:lpstr>
      <vt:lpstr>Tech Option: Mobile Web</vt:lpstr>
      <vt:lpstr>Tech Option: Fully Native</vt:lpstr>
      <vt:lpstr>Tech Option: Cordova</vt:lpstr>
      <vt:lpstr>Tech Option: Xamarin</vt:lpstr>
      <vt:lpstr>Tech Option: Xamarin.Forms</vt:lpstr>
      <vt:lpstr>MyVote Client Apps</vt:lpstr>
      <vt:lpstr>Code Re-Use</vt:lpstr>
      <vt:lpstr>MyVote Mobile Platforms Tech</vt:lpstr>
      <vt:lpstr>MyVote Web Platform Tech</vt:lpstr>
      <vt:lpstr>Parting Thoughts</vt:lpstr>
      <vt:lpstr>Parting Thoughts</vt:lpstr>
      <vt:lpstr>Questions?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141</cp:revision>
  <dcterms:created xsi:type="dcterms:W3CDTF">2012-12-07T00:48:42Z</dcterms:created>
  <dcterms:modified xsi:type="dcterms:W3CDTF">2017-11-14T18:01:50Z</dcterms:modified>
</cp:coreProperties>
</file>